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3C47"/>
    <a:srgbClr val="E44E58"/>
    <a:srgbClr val="3370FF"/>
    <a:srgbClr val="363636"/>
    <a:srgbClr val="242424"/>
    <a:srgbClr val="292929"/>
    <a:srgbClr val="1E1E1E"/>
    <a:srgbClr val="313131"/>
    <a:srgbClr val="131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9"/>
    <p:restoredTop sz="86385"/>
  </p:normalViewPr>
  <p:slideViewPr>
    <p:cSldViewPr snapToGrid="0" snapToObjects="1">
      <p:cViewPr>
        <p:scale>
          <a:sx n="88" d="100"/>
          <a:sy n="88" d="100"/>
        </p:scale>
        <p:origin x="1472" y="2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90AEB-15C6-4FC0-94C9-3A6C409419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710AD20-6AE6-4E58-B7FB-F62D9AFC220F}">
      <dgm:prSet custT="1"/>
      <dgm:spPr/>
      <dgm:t>
        <a:bodyPr/>
        <a:lstStyle/>
        <a:p>
          <a:pPr>
            <a:lnSpc>
              <a:spcPct val="100000"/>
            </a:lnSpc>
          </a:pPr>
          <a:r>
            <a:rPr lang="it-IT" sz="2400" b="1" cap="none" spc="0" dirty="0">
              <a:ln w="22225">
                <a:solidFill>
                  <a:schemeClr val="accent2"/>
                </a:solidFill>
                <a:prstDash val="solid"/>
              </a:ln>
              <a:solidFill>
                <a:schemeClr val="accent2">
                  <a:lumMod val="40000"/>
                  <a:lumOff val="60000"/>
                </a:schemeClr>
              </a:solidFill>
              <a:effectLst/>
            </a:rPr>
            <a:t> AT THE TABLE</a:t>
          </a:r>
          <a:endParaRPr lang="en-US" sz="2400" b="1" cap="none" spc="0" dirty="0">
            <a:ln w="22225">
              <a:solidFill>
                <a:schemeClr val="accent2"/>
              </a:solidFill>
              <a:prstDash val="solid"/>
            </a:ln>
            <a:solidFill>
              <a:schemeClr val="accent2">
                <a:lumMod val="40000"/>
                <a:lumOff val="60000"/>
              </a:schemeClr>
            </a:solidFill>
            <a:effectLst/>
          </a:endParaRPr>
        </a:p>
      </dgm:t>
    </dgm:pt>
    <dgm:pt modelId="{C844EAD8-8DA4-40A2-AC4D-30348187FD25}" type="parTrans" cxnId="{83611176-4FBC-4151-A831-B6F714A74BA8}">
      <dgm:prSet/>
      <dgm:spPr/>
      <dgm:t>
        <a:bodyPr/>
        <a:lstStyle/>
        <a:p>
          <a:endParaRPr lang="en-US"/>
        </a:p>
      </dgm:t>
    </dgm:pt>
    <dgm:pt modelId="{C18FB11B-77C4-4AEB-84F5-E275A5D4DD96}" type="sibTrans" cxnId="{83611176-4FBC-4151-A831-B6F714A74BA8}">
      <dgm:prSet/>
      <dgm:spPr/>
      <dgm:t>
        <a:bodyPr/>
        <a:lstStyle/>
        <a:p>
          <a:endParaRPr lang="en-US"/>
        </a:p>
      </dgm:t>
    </dgm:pt>
    <dgm:pt modelId="{2D1263B2-A4CC-4B40-8214-61D134149B8F}">
      <dgm:prSet/>
      <dgm:spPr/>
      <dgm:t>
        <a:bodyPr/>
        <a:lstStyle/>
        <a:p>
          <a:pPr>
            <a:lnSpc>
              <a:spcPct val="100000"/>
            </a:lnSpc>
          </a:pPr>
          <a:r>
            <a:rPr lang="it-IT" b="1" cap="none" spc="0" dirty="0">
              <a:ln w="22225">
                <a:solidFill>
                  <a:schemeClr val="accent2"/>
                </a:solidFill>
                <a:prstDash val="solid"/>
              </a:ln>
              <a:solidFill>
                <a:schemeClr val="accent2">
                  <a:lumMod val="40000"/>
                  <a:lumOff val="60000"/>
                </a:schemeClr>
              </a:solidFill>
              <a:effectLst/>
            </a:rPr>
            <a:t>TAKEAWAY</a:t>
          </a:r>
          <a:endParaRPr lang="en-US" b="1" cap="none" spc="0" dirty="0">
            <a:ln w="22225">
              <a:solidFill>
                <a:schemeClr val="accent2"/>
              </a:solidFill>
              <a:prstDash val="solid"/>
            </a:ln>
            <a:solidFill>
              <a:schemeClr val="accent2">
                <a:lumMod val="40000"/>
                <a:lumOff val="60000"/>
              </a:schemeClr>
            </a:solidFill>
            <a:effectLst/>
          </a:endParaRPr>
        </a:p>
      </dgm:t>
    </dgm:pt>
    <dgm:pt modelId="{0AEF709B-B127-4F60-BC39-AA4B265B2E8D}" type="parTrans" cxnId="{96E92779-3D88-4753-BE1E-48114DD5E019}">
      <dgm:prSet/>
      <dgm:spPr/>
      <dgm:t>
        <a:bodyPr/>
        <a:lstStyle/>
        <a:p>
          <a:endParaRPr lang="en-US"/>
        </a:p>
      </dgm:t>
    </dgm:pt>
    <dgm:pt modelId="{419BA8BD-7E07-494F-8109-30D1F8557C6D}" type="sibTrans" cxnId="{96E92779-3D88-4753-BE1E-48114DD5E019}">
      <dgm:prSet/>
      <dgm:spPr/>
      <dgm:t>
        <a:bodyPr/>
        <a:lstStyle/>
        <a:p>
          <a:endParaRPr lang="en-US"/>
        </a:p>
      </dgm:t>
    </dgm:pt>
    <dgm:pt modelId="{DD424C74-CD45-4AE7-BD41-2D6A042879EB}">
      <dgm:prSet/>
      <dgm:spPr/>
      <dgm:t>
        <a:bodyPr/>
        <a:lstStyle/>
        <a:p>
          <a:pPr>
            <a:lnSpc>
              <a:spcPct val="100000"/>
            </a:lnSpc>
          </a:pPr>
          <a:r>
            <a:rPr lang="it-IT" b="1" cap="none" spc="0" dirty="0">
              <a:ln w="22225">
                <a:solidFill>
                  <a:schemeClr val="accent2"/>
                </a:solidFill>
                <a:prstDash val="solid"/>
              </a:ln>
              <a:solidFill>
                <a:schemeClr val="accent2">
                  <a:lumMod val="40000"/>
                  <a:lumOff val="60000"/>
                </a:schemeClr>
              </a:solidFill>
              <a:effectLst/>
            </a:rPr>
            <a:t>DELIVERY (with </a:t>
          </a:r>
          <a:r>
            <a:rPr lang="it-IT" b="1" cap="none" spc="0" dirty="0" err="1">
              <a:ln w="22225">
                <a:solidFill>
                  <a:schemeClr val="accent2"/>
                </a:solidFill>
                <a:prstDash val="solid"/>
              </a:ln>
              <a:solidFill>
                <a:schemeClr val="accent2">
                  <a:lumMod val="40000"/>
                  <a:lumOff val="60000"/>
                </a:schemeClr>
              </a:solidFill>
              <a:effectLst/>
            </a:rPr>
            <a:t>its</a:t>
          </a:r>
          <a:r>
            <a:rPr lang="it-IT" b="1" cap="none" spc="0" dirty="0">
              <a:ln w="22225">
                <a:solidFill>
                  <a:schemeClr val="accent2"/>
                </a:solidFill>
                <a:prstDash val="solid"/>
              </a:ln>
              <a:solidFill>
                <a:schemeClr val="accent2">
                  <a:lumMod val="40000"/>
                  <a:lumOff val="60000"/>
                </a:schemeClr>
              </a:solidFill>
              <a:effectLst/>
            </a:rPr>
            <a:t> </a:t>
          </a:r>
          <a:r>
            <a:rPr lang="it-IT" b="1" cap="none" spc="0" dirty="0" err="1">
              <a:ln w="22225">
                <a:solidFill>
                  <a:schemeClr val="accent2"/>
                </a:solidFill>
                <a:prstDash val="solid"/>
              </a:ln>
              <a:solidFill>
                <a:schemeClr val="accent2">
                  <a:lumMod val="40000"/>
                  <a:lumOff val="60000"/>
                </a:schemeClr>
              </a:solidFill>
              <a:effectLst/>
            </a:rPr>
            <a:t>estimated</a:t>
          </a:r>
          <a:r>
            <a:rPr lang="it-IT" b="1" cap="none" spc="0" dirty="0">
              <a:ln w="22225">
                <a:solidFill>
                  <a:schemeClr val="accent2"/>
                </a:solidFill>
                <a:prstDash val="solid"/>
              </a:ln>
              <a:solidFill>
                <a:schemeClr val="accent2">
                  <a:lumMod val="40000"/>
                  <a:lumOff val="60000"/>
                </a:schemeClr>
              </a:solidFill>
              <a:effectLst/>
            </a:rPr>
            <a:t> time)</a:t>
          </a:r>
          <a:endParaRPr lang="en-US" b="1" cap="none" spc="0" dirty="0">
            <a:ln w="22225">
              <a:solidFill>
                <a:schemeClr val="accent2"/>
              </a:solidFill>
              <a:prstDash val="solid"/>
            </a:ln>
            <a:solidFill>
              <a:schemeClr val="accent2">
                <a:lumMod val="40000"/>
                <a:lumOff val="60000"/>
              </a:schemeClr>
            </a:solidFill>
            <a:effectLst/>
          </a:endParaRPr>
        </a:p>
      </dgm:t>
    </dgm:pt>
    <dgm:pt modelId="{90A704D4-9B36-49F6-AE9F-732AF9DE3696}" type="parTrans" cxnId="{CB990883-169B-47C0-BC4B-FF9709B69FD4}">
      <dgm:prSet/>
      <dgm:spPr/>
      <dgm:t>
        <a:bodyPr/>
        <a:lstStyle/>
        <a:p>
          <a:endParaRPr lang="en-US"/>
        </a:p>
      </dgm:t>
    </dgm:pt>
    <dgm:pt modelId="{AABB5D73-9254-49F0-993F-96BDF842228C}" type="sibTrans" cxnId="{CB990883-169B-47C0-BC4B-FF9709B69FD4}">
      <dgm:prSet/>
      <dgm:spPr/>
      <dgm:t>
        <a:bodyPr/>
        <a:lstStyle/>
        <a:p>
          <a:endParaRPr lang="en-US"/>
        </a:p>
      </dgm:t>
    </dgm:pt>
    <dgm:pt modelId="{6FC99096-A632-4845-B351-606A4126B54D}" type="pres">
      <dgm:prSet presAssocID="{A3C90AEB-15C6-4FC0-94C9-3A6C409419ED}" presName="root" presStyleCnt="0">
        <dgm:presLayoutVars>
          <dgm:dir/>
          <dgm:resizeHandles val="exact"/>
        </dgm:presLayoutVars>
      </dgm:prSet>
      <dgm:spPr/>
    </dgm:pt>
    <dgm:pt modelId="{A32F51F4-9DCD-4310-B439-5ABE78CC9E2B}" type="pres">
      <dgm:prSet presAssocID="{3710AD20-6AE6-4E58-B7FB-F62D9AFC220F}" presName="compNode" presStyleCnt="0"/>
      <dgm:spPr/>
    </dgm:pt>
    <dgm:pt modelId="{3B7778CE-53FE-472F-94D5-263D3BC0DEA3}" type="pres">
      <dgm:prSet presAssocID="{3710AD20-6AE6-4E58-B7FB-F62D9AFC220F}" presName="bgRect" presStyleLbl="bgShp" presStyleIdx="0" presStyleCnt="3" custScaleX="60653" custScaleY="60229" custLinFactNeighborX="-16818" custLinFactNeighborY="20472"/>
      <dgm:spPr>
        <a:solidFill>
          <a:schemeClr val="bg1"/>
        </a:solidFill>
      </dgm:spPr>
    </dgm:pt>
    <dgm:pt modelId="{719DF40C-0800-409A-A700-F696681E113B}" type="pres">
      <dgm:prSet presAssocID="{3710AD20-6AE6-4E58-B7FB-F62D9AFC220F}" presName="iconRect" presStyleLbl="node1" presStyleIdx="0" presStyleCnt="3" custLinFactNeighborX="18980" custLinFactNeighborY="419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Setting"/>
        </a:ext>
      </dgm:extLst>
    </dgm:pt>
    <dgm:pt modelId="{B437398D-73BD-432F-9631-E422F0108D7D}" type="pres">
      <dgm:prSet presAssocID="{3710AD20-6AE6-4E58-B7FB-F62D9AFC220F}" presName="spaceRect" presStyleCnt="0"/>
      <dgm:spPr/>
    </dgm:pt>
    <dgm:pt modelId="{1FBA40C5-583E-4B69-94CC-FAFBBA8AAB4E}" type="pres">
      <dgm:prSet presAssocID="{3710AD20-6AE6-4E58-B7FB-F62D9AFC220F}" presName="parTx" presStyleLbl="revTx" presStyleIdx="0" presStyleCnt="3" custScaleX="39501" custScaleY="62789" custLinFactNeighborX="-31400" custLinFactNeighborY="22285">
        <dgm:presLayoutVars>
          <dgm:chMax val="0"/>
          <dgm:chPref val="0"/>
        </dgm:presLayoutVars>
      </dgm:prSet>
      <dgm:spPr/>
    </dgm:pt>
    <dgm:pt modelId="{63FAA48A-BE53-4871-AE13-C03269CCFCB0}" type="pres">
      <dgm:prSet presAssocID="{C18FB11B-77C4-4AEB-84F5-E275A5D4DD96}" presName="sibTrans" presStyleCnt="0"/>
      <dgm:spPr/>
    </dgm:pt>
    <dgm:pt modelId="{4A400EC4-69B8-4563-A08A-1AF3482A1126}" type="pres">
      <dgm:prSet presAssocID="{2D1263B2-A4CC-4B40-8214-61D134149B8F}" presName="compNode" presStyleCnt="0"/>
      <dgm:spPr/>
    </dgm:pt>
    <dgm:pt modelId="{EF1DC12D-EDDD-41B4-9E95-E58063B59C25}" type="pres">
      <dgm:prSet presAssocID="{2D1263B2-A4CC-4B40-8214-61D134149B8F}" presName="bgRect" presStyleLbl="bgShp" presStyleIdx="1" presStyleCnt="3" custScaleX="60653" custScaleY="71773" custLinFactNeighborX="-17029" custLinFactNeighborY="2306"/>
      <dgm:spPr>
        <a:solidFill>
          <a:schemeClr val="bg1"/>
        </a:solidFill>
      </dgm:spPr>
    </dgm:pt>
    <dgm:pt modelId="{F5AEB07B-8B47-4AA2-9B1C-245A75B67C00}" type="pres">
      <dgm:prSet presAssocID="{2D1263B2-A4CC-4B40-8214-61D134149B8F}" presName="iconRect" presStyleLbl="node1" presStyleIdx="1" presStyleCnt="3" custLinFactNeighborX="16471" custLinFactNeighborY="419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6E3150C-F34A-455D-A5E9-2FD7F062A957}" type="pres">
      <dgm:prSet presAssocID="{2D1263B2-A4CC-4B40-8214-61D134149B8F}" presName="spaceRect" presStyleCnt="0"/>
      <dgm:spPr/>
    </dgm:pt>
    <dgm:pt modelId="{F9AAF958-A70F-4C07-A31A-D38AC2A237C8}" type="pres">
      <dgm:prSet presAssocID="{2D1263B2-A4CC-4B40-8214-61D134149B8F}" presName="parTx" presStyleLbl="revTx" presStyleIdx="1" presStyleCnt="3">
        <dgm:presLayoutVars>
          <dgm:chMax val="0"/>
          <dgm:chPref val="0"/>
        </dgm:presLayoutVars>
      </dgm:prSet>
      <dgm:spPr/>
    </dgm:pt>
    <dgm:pt modelId="{35B65108-6EFF-42DB-A149-4EC637D2634E}" type="pres">
      <dgm:prSet presAssocID="{419BA8BD-7E07-494F-8109-30D1F8557C6D}" presName="sibTrans" presStyleCnt="0"/>
      <dgm:spPr/>
    </dgm:pt>
    <dgm:pt modelId="{CC1C7F06-B266-4923-9682-238933B5F697}" type="pres">
      <dgm:prSet presAssocID="{DD424C74-CD45-4AE7-BD41-2D6A042879EB}" presName="compNode" presStyleCnt="0"/>
      <dgm:spPr/>
    </dgm:pt>
    <dgm:pt modelId="{55E3387D-B69E-46B2-BC09-31323E87552B}" type="pres">
      <dgm:prSet presAssocID="{DD424C74-CD45-4AE7-BD41-2D6A042879EB}" presName="bgRect" presStyleLbl="bgShp" presStyleIdx="2" presStyleCnt="3" custScaleX="93312" custScaleY="62135" custLinFactNeighborX="-2175" custLinFactNeighborY="-12222"/>
      <dgm:spPr>
        <a:solidFill>
          <a:schemeClr val="bg1"/>
        </a:solidFill>
      </dgm:spPr>
    </dgm:pt>
    <dgm:pt modelId="{CE8F04F1-1270-436F-B573-90156D08530D}" type="pres">
      <dgm:prSet presAssocID="{DD424C74-CD45-4AE7-BD41-2D6A042879EB}" presName="iconRect" presStyleLbl="node1" presStyleIdx="2" presStyleCnt="3" custLinFactNeighborY="-222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rologio"/>
        </a:ext>
      </dgm:extLst>
    </dgm:pt>
    <dgm:pt modelId="{D24C83F9-D0D4-4607-A5F1-447D231DC4B9}" type="pres">
      <dgm:prSet presAssocID="{DD424C74-CD45-4AE7-BD41-2D6A042879EB}" presName="spaceRect" presStyleCnt="0"/>
      <dgm:spPr/>
    </dgm:pt>
    <dgm:pt modelId="{9B34D904-A83F-49E4-849A-0CEB29F74F74}" type="pres">
      <dgm:prSet presAssocID="{DD424C74-CD45-4AE7-BD41-2D6A042879EB}" presName="parTx" presStyleLbl="revTx" presStyleIdx="2" presStyleCnt="3" custScaleY="68710" custLinFactNeighborX="-2830" custLinFactNeighborY="-12222">
        <dgm:presLayoutVars>
          <dgm:chMax val="0"/>
          <dgm:chPref val="0"/>
        </dgm:presLayoutVars>
      </dgm:prSet>
      <dgm:spPr/>
    </dgm:pt>
  </dgm:ptLst>
  <dgm:cxnLst>
    <dgm:cxn modelId="{81E77868-B4C7-084B-ACB5-6582F0F3BD49}" type="presOf" srcId="{3710AD20-6AE6-4E58-B7FB-F62D9AFC220F}" destId="{1FBA40C5-583E-4B69-94CC-FAFBBA8AAB4E}" srcOrd="0" destOrd="0" presId="urn:microsoft.com/office/officeart/2018/2/layout/IconVerticalSolidList"/>
    <dgm:cxn modelId="{0E055B6D-DBD8-C94E-8F8B-C83AA1D3C183}" type="presOf" srcId="{DD424C74-CD45-4AE7-BD41-2D6A042879EB}" destId="{9B34D904-A83F-49E4-849A-0CEB29F74F74}" srcOrd="0" destOrd="0" presId="urn:microsoft.com/office/officeart/2018/2/layout/IconVerticalSolidList"/>
    <dgm:cxn modelId="{83611176-4FBC-4151-A831-B6F714A74BA8}" srcId="{A3C90AEB-15C6-4FC0-94C9-3A6C409419ED}" destId="{3710AD20-6AE6-4E58-B7FB-F62D9AFC220F}" srcOrd="0" destOrd="0" parTransId="{C844EAD8-8DA4-40A2-AC4D-30348187FD25}" sibTransId="{C18FB11B-77C4-4AEB-84F5-E275A5D4DD96}"/>
    <dgm:cxn modelId="{96E92779-3D88-4753-BE1E-48114DD5E019}" srcId="{A3C90AEB-15C6-4FC0-94C9-3A6C409419ED}" destId="{2D1263B2-A4CC-4B40-8214-61D134149B8F}" srcOrd="1" destOrd="0" parTransId="{0AEF709B-B127-4F60-BC39-AA4B265B2E8D}" sibTransId="{419BA8BD-7E07-494F-8109-30D1F8557C6D}"/>
    <dgm:cxn modelId="{CB990883-169B-47C0-BC4B-FF9709B69FD4}" srcId="{A3C90AEB-15C6-4FC0-94C9-3A6C409419ED}" destId="{DD424C74-CD45-4AE7-BD41-2D6A042879EB}" srcOrd="2" destOrd="0" parTransId="{90A704D4-9B36-49F6-AE9F-732AF9DE3696}" sibTransId="{AABB5D73-9254-49F0-993F-96BDF842228C}"/>
    <dgm:cxn modelId="{C4D75DCC-0EF1-1549-A9BB-9E280610A620}" type="presOf" srcId="{A3C90AEB-15C6-4FC0-94C9-3A6C409419ED}" destId="{6FC99096-A632-4845-B351-606A4126B54D}" srcOrd="0" destOrd="0" presId="urn:microsoft.com/office/officeart/2018/2/layout/IconVerticalSolidList"/>
    <dgm:cxn modelId="{44F18BDF-A8A0-D64C-BA95-021416A127D5}" type="presOf" srcId="{2D1263B2-A4CC-4B40-8214-61D134149B8F}" destId="{F9AAF958-A70F-4C07-A31A-D38AC2A237C8}" srcOrd="0" destOrd="0" presId="urn:microsoft.com/office/officeart/2018/2/layout/IconVerticalSolidList"/>
    <dgm:cxn modelId="{1FC1705E-8365-D74A-90C5-85CB3AA4212B}" type="presParOf" srcId="{6FC99096-A632-4845-B351-606A4126B54D}" destId="{A32F51F4-9DCD-4310-B439-5ABE78CC9E2B}" srcOrd="0" destOrd="0" presId="urn:microsoft.com/office/officeart/2018/2/layout/IconVerticalSolidList"/>
    <dgm:cxn modelId="{CAAD590E-6EA4-3D4E-B7A1-1660803C2F96}" type="presParOf" srcId="{A32F51F4-9DCD-4310-B439-5ABE78CC9E2B}" destId="{3B7778CE-53FE-472F-94D5-263D3BC0DEA3}" srcOrd="0" destOrd="0" presId="urn:microsoft.com/office/officeart/2018/2/layout/IconVerticalSolidList"/>
    <dgm:cxn modelId="{FF06F8C8-99B8-9F41-9940-F63AFEA1D9A0}" type="presParOf" srcId="{A32F51F4-9DCD-4310-B439-5ABE78CC9E2B}" destId="{719DF40C-0800-409A-A700-F696681E113B}" srcOrd="1" destOrd="0" presId="urn:microsoft.com/office/officeart/2018/2/layout/IconVerticalSolidList"/>
    <dgm:cxn modelId="{C001B671-2053-4044-A211-EC25828E1D62}" type="presParOf" srcId="{A32F51F4-9DCD-4310-B439-5ABE78CC9E2B}" destId="{B437398D-73BD-432F-9631-E422F0108D7D}" srcOrd="2" destOrd="0" presId="urn:microsoft.com/office/officeart/2018/2/layout/IconVerticalSolidList"/>
    <dgm:cxn modelId="{10CD27BA-4CB5-A440-B2A8-72E16B982B50}" type="presParOf" srcId="{A32F51F4-9DCD-4310-B439-5ABE78CC9E2B}" destId="{1FBA40C5-583E-4B69-94CC-FAFBBA8AAB4E}" srcOrd="3" destOrd="0" presId="urn:microsoft.com/office/officeart/2018/2/layout/IconVerticalSolidList"/>
    <dgm:cxn modelId="{996EDC62-724F-794B-8872-B06B2A8AC21B}" type="presParOf" srcId="{6FC99096-A632-4845-B351-606A4126B54D}" destId="{63FAA48A-BE53-4871-AE13-C03269CCFCB0}" srcOrd="1" destOrd="0" presId="urn:microsoft.com/office/officeart/2018/2/layout/IconVerticalSolidList"/>
    <dgm:cxn modelId="{A96FF02B-080C-454B-A6F2-60FDD130595B}" type="presParOf" srcId="{6FC99096-A632-4845-B351-606A4126B54D}" destId="{4A400EC4-69B8-4563-A08A-1AF3482A1126}" srcOrd="2" destOrd="0" presId="urn:microsoft.com/office/officeart/2018/2/layout/IconVerticalSolidList"/>
    <dgm:cxn modelId="{A337A607-C32B-2C44-86F5-14F417314F33}" type="presParOf" srcId="{4A400EC4-69B8-4563-A08A-1AF3482A1126}" destId="{EF1DC12D-EDDD-41B4-9E95-E58063B59C25}" srcOrd="0" destOrd="0" presId="urn:microsoft.com/office/officeart/2018/2/layout/IconVerticalSolidList"/>
    <dgm:cxn modelId="{8FBC36DA-98F1-E84B-9EAE-173C2ACF219D}" type="presParOf" srcId="{4A400EC4-69B8-4563-A08A-1AF3482A1126}" destId="{F5AEB07B-8B47-4AA2-9B1C-245A75B67C00}" srcOrd="1" destOrd="0" presId="urn:microsoft.com/office/officeart/2018/2/layout/IconVerticalSolidList"/>
    <dgm:cxn modelId="{F69D676F-482F-BE4A-BA6E-C1F6A320D328}" type="presParOf" srcId="{4A400EC4-69B8-4563-A08A-1AF3482A1126}" destId="{86E3150C-F34A-455D-A5E9-2FD7F062A957}" srcOrd="2" destOrd="0" presId="urn:microsoft.com/office/officeart/2018/2/layout/IconVerticalSolidList"/>
    <dgm:cxn modelId="{F32A2431-46D6-7549-853A-A58F60BD346D}" type="presParOf" srcId="{4A400EC4-69B8-4563-A08A-1AF3482A1126}" destId="{F9AAF958-A70F-4C07-A31A-D38AC2A237C8}" srcOrd="3" destOrd="0" presId="urn:microsoft.com/office/officeart/2018/2/layout/IconVerticalSolidList"/>
    <dgm:cxn modelId="{680AD633-163A-BA4D-BED3-A26643CEEF59}" type="presParOf" srcId="{6FC99096-A632-4845-B351-606A4126B54D}" destId="{35B65108-6EFF-42DB-A149-4EC637D2634E}" srcOrd="3" destOrd="0" presId="urn:microsoft.com/office/officeart/2018/2/layout/IconVerticalSolidList"/>
    <dgm:cxn modelId="{CE5539E4-80D2-FD4D-B64F-2B967DBEAB83}" type="presParOf" srcId="{6FC99096-A632-4845-B351-606A4126B54D}" destId="{CC1C7F06-B266-4923-9682-238933B5F697}" srcOrd="4" destOrd="0" presId="urn:microsoft.com/office/officeart/2018/2/layout/IconVerticalSolidList"/>
    <dgm:cxn modelId="{DFAB8413-AABF-5B47-B4B2-A0E822E2EE1F}" type="presParOf" srcId="{CC1C7F06-B266-4923-9682-238933B5F697}" destId="{55E3387D-B69E-46B2-BC09-31323E87552B}" srcOrd="0" destOrd="0" presId="urn:microsoft.com/office/officeart/2018/2/layout/IconVerticalSolidList"/>
    <dgm:cxn modelId="{75647011-8C1C-C34A-B875-14E992BC1640}" type="presParOf" srcId="{CC1C7F06-B266-4923-9682-238933B5F697}" destId="{CE8F04F1-1270-436F-B573-90156D08530D}" srcOrd="1" destOrd="0" presId="urn:microsoft.com/office/officeart/2018/2/layout/IconVerticalSolidList"/>
    <dgm:cxn modelId="{7796FF1A-9C19-9E43-8CEF-430FB88BF3C9}" type="presParOf" srcId="{CC1C7F06-B266-4923-9682-238933B5F697}" destId="{D24C83F9-D0D4-4607-A5F1-447D231DC4B9}" srcOrd="2" destOrd="0" presId="urn:microsoft.com/office/officeart/2018/2/layout/IconVerticalSolidList"/>
    <dgm:cxn modelId="{4B3D4DCC-0780-6944-BB68-78E7C1D3B9F2}" type="presParOf" srcId="{CC1C7F06-B266-4923-9682-238933B5F697}" destId="{9B34D904-A83F-49E4-849A-0CEB29F74F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778CE-53FE-472F-94D5-263D3BC0DEA3}">
      <dsp:nvSpPr>
        <dsp:cNvPr id="0" name=""/>
        <dsp:cNvSpPr/>
      </dsp:nvSpPr>
      <dsp:spPr>
        <a:xfrm>
          <a:off x="0" y="451752"/>
          <a:ext cx="4345690" cy="67347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719DF40C-0800-409A-A700-F696681E113B}">
      <dsp:nvSpPr>
        <dsp:cNvPr id="0" name=""/>
        <dsp:cNvSpPr/>
      </dsp:nvSpPr>
      <dsp:spPr>
        <a:xfrm>
          <a:off x="236524" y="510219"/>
          <a:ext cx="615005" cy="615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BA40C5-583E-4B69-94CC-FAFBBA8AAB4E}">
      <dsp:nvSpPr>
        <dsp:cNvPr id="0" name=""/>
        <dsp:cNvSpPr/>
      </dsp:nvSpPr>
      <dsp:spPr>
        <a:xfrm>
          <a:off x="1005482" y="457712"/>
          <a:ext cx="2320023" cy="70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42" tIns="118342" rIns="118342" bIns="118342" numCol="1" spcCol="1270" anchor="ctr" anchorCtr="0">
          <a:noAutofit/>
        </a:bodyPr>
        <a:lstStyle/>
        <a:p>
          <a:pPr marL="0" lvl="0" indent="0" algn="l" defTabSz="1066800">
            <a:lnSpc>
              <a:spcPct val="100000"/>
            </a:lnSpc>
            <a:spcBef>
              <a:spcPct val="0"/>
            </a:spcBef>
            <a:spcAft>
              <a:spcPct val="35000"/>
            </a:spcAft>
            <a:buNone/>
          </a:pPr>
          <a:r>
            <a:rPr lang="it-IT" sz="2400" b="1" kern="1200" cap="none" spc="0" dirty="0">
              <a:ln w="22225">
                <a:solidFill>
                  <a:schemeClr val="accent2"/>
                </a:solidFill>
                <a:prstDash val="solid"/>
              </a:ln>
              <a:solidFill>
                <a:schemeClr val="accent2">
                  <a:lumMod val="40000"/>
                  <a:lumOff val="60000"/>
                </a:schemeClr>
              </a:solidFill>
              <a:effectLst/>
            </a:rPr>
            <a:t> AT THE TABLE</a:t>
          </a:r>
          <a:endParaRPr lang="en-US" sz="2400" b="1" kern="1200" cap="none" spc="0" dirty="0">
            <a:ln w="22225">
              <a:solidFill>
                <a:schemeClr val="accent2"/>
              </a:solidFill>
              <a:prstDash val="solid"/>
            </a:ln>
            <a:solidFill>
              <a:schemeClr val="accent2">
                <a:lumMod val="40000"/>
                <a:lumOff val="60000"/>
              </a:schemeClr>
            </a:solidFill>
            <a:effectLst/>
          </a:endParaRPr>
        </a:p>
      </dsp:txBody>
      <dsp:txXfrm>
        <a:off x="1005482" y="457712"/>
        <a:ext cx="2320023" cy="702101"/>
      </dsp:txXfrm>
    </dsp:sp>
    <dsp:sp modelId="{EF1DC12D-EDDD-41B4-9E95-E58063B59C25}">
      <dsp:nvSpPr>
        <dsp:cNvPr id="0" name=""/>
        <dsp:cNvSpPr/>
      </dsp:nvSpPr>
      <dsp:spPr>
        <a:xfrm>
          <a:off x="0" y="1581820"/>
          <a:ext cx="4345690" cy="802560"/>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F5AEB07B-8B47-4AA2-9B1C-245A75B67C00}">
      <dsp:nvSpPr>
        <dsp:cNvPr id="0" name=""/>
        <dsp:cNvSpPr/>
      </dsp:nvSpPr>
      <dsp:spPr>
        <a:xfrm>
          <a:off x="221093" y="1675593"/>
          <a:ext cx="615005" cy="615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AF958-A70F-4C07-A31A-D38AC2A237C8}">
      <dsp:nvSpPr>
        <dsp:cNvPr id="0" name=""/>
        <dsp:cNvSpPr/>
      </dsp:nvSpPr>
      <dsp:spPr>
        <a:xfrm>
          <a:off x="1073055" y="1398218"/>
          <a:ext cx="5873327" cy="111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42" tIns="118342" rIns="118342" bIns="118342" numCol="1" spcCol="1270" anchor="ctr" anchorCtr="0">
          <a:noAutofit/>
        </a:bodyPr>
        <a:lstStyle/>
        <a:p>
          <a:pPr marL="0" lvl="0" indent="0" algn="l" defTabSz="1111250">
            <a:lnSpc>
              <a:spcPct val="100000"/>
            </a:lnSpc>
            <a:spcBef>
              <a:spcPct val="0"/>
            </a:spcBef>
            <a:spcAft>
              <a:spcPct val="35000"/>
            </a:spcAft>
            <a:buNone/>
          </a:pPr>
          <a:r>
            <a:rPr lang="it-IT" sz="2500" b="1" kern="1200" cap="none" spc="0" dirty="0">
              <a:ln w="22225">
                <a:solidFill>
                  <a:schemeClr val="accent2"/>
                </a:solidFill>
                <a:prstDash val="solid"/>
              </a:ln>
              <a:solidFill>
                <a:schemeClr val="accent2">
                  <a:lumMod val="40000"/>
                  <a:lumOff val="60000"/>
                </a:schemeClr>
              </a:solidFill>
              <a:effectLst/>
            </a:rPr>
            <a:t>TAKEAWAY</a:t>
          </a:r>
          <a:endParaRPr lang="en-US" sz="2500" b="1" kern="1200" cap="none" spc="0" dirty="0">
            <a:ln w="22225">
              <a:solidFill>
                <a:schemeClr val="accent2"/>
              </a:solidFill>
              <a:prstDash val="solid"/>
            </a:ln>
            <a:solidFill>
              <a:schemeClr val="accent2">
                <a:lumMod val="40000"/>
                <a:lumOff val="60000"/>
              </a:schemeClr>
            </a:solidFill>
            <a:effectLst/>
          </a:endParaRPr>
        </a:p>
      </dsp:txBody>
      <dsp:txXfrm>
        <a:off x="1073055" y="1398218"/>
        <a:ext cx="5873327" cy="1118192"/>
      </dsp:txXfrm>
    </dsp:sp>
    <dsp:sp modelId="{55E3387D-B69E-46B2-BC09-31323E87552B}">
      <dsp:nvSpPr>
        <dsp:cNvPr id="0" name=""/>
        <dsp:cNvSpPr/>
      </dsp:nvSpPr>
      <dsp:spPr>
        <a:xfrm>
          <a:off x="0" y="2870995"/>
          <a:ext cx="6685655" cy="694789"/>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CE8F04F1-1270-436F-B573-90156D08530D}">
      <dsp:nvSpPr>
        <dsp:cNvPr id="0" name=""/>
        <dsp:cNvSpPr/>
      </dsp:nvSpPr>
      <dsp:spPr>
        <a:xfrm>
          <a:off x="218457" y="2910886"/>
          <a:ext cx="615005" cy="615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34D904-A83F-49E4-849A-0CEB29F74F74}">
      <dsp:nvSpPr>
        <dsp:cNvPr id="0" name=""/>
        <dsp:cNvSpPr/>
      </dsp:nvSpPr>
      <dsp:spPr>
        <a:xfrm>
          <a:off x="1005501" y="2834235"/>
          <a:ext cx="5873327" cy="768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42" tIns="118342" rIns="118342" bIns="118342" numCol="1" spcCol="1270" anchor="ctr" anchorCtr="0">
          <a:noAutofit/>
        </a:bodyPr>
        <a:lstStyle/>
        <a:p>
          <a:pPr marL="0" lvl="0" indent="0" algn="l" defTabSz="1111250">
            <a:lnSpc>
              <a:spcPct val="100000"/>
            </a:lnSpc>
            <a:spcBef>
              <a:spcPct val="0"/>
            </a:spcBef>
            <a:spcAft>
              <a:spcPct val="35000"/>
            </a:spcAft>
            <a:buNone/>
          </a:pPr>
          <a:r>
            <a:rPr lang="it-IT" sz="2500" b="1" kern="1200" cap="none" spc="0" dirty="0">
              <a:ln w="22225">
                <a:solidFill>
                  <a:schemeClr val="accent2"/>
                </a:solidFill>
                <a:prstDash val="solid"/>
              </a:ln>
              <a:solidFill>
                <a:schemeClr val="accent2">
                  <a:lumMod val="40000"/>
                  <a:lumOff val="60000"/>
                </a:schemeClr>
              </a:solidFill>
              <a:effectLst/>
            </a:rPr>
            <a:t>DELIVERY (with </a:t>
          </a:r>
          <a:r>
            <a:rPr lang="it-IT" sz="2500" b="1" kern="1200" cap="none" spc="0" dirty="0" err="1">
              <a:ln w="22225">
                <a:solidFill>
                  <a:schemeClr val="accent2"/>
                </a:solidFill>
                <a:prstDash val="solid"/>
              </a:ln>
              <a:solidFill>
                <a:schemeClr val="accent2">
                  <a:lumMod val="40000"/>
                  <a:lumOff val="60000"/>
                </a:schemeClr>
              </a:solidFill>
              <a:effectLst/>
            </a:rPr>
            <a:t>its</a:t>
          </a:r>
          <a:r>
            <a:rPr lang="it-IT" sz="2500" b="1" kern="1200" cap="none" spc="0" dirty="0">
              <a:ln w="22225">
                <a:solidFill>
                  <a:schemeClr val="accent2"/>
                </a:solidFill>
                <a:prstDash val="solid"/>
              </a:ln>
              <a:solidFill>
                <a:schemeClr val="accent2">
                  <a:lumMod val="40000"/>
                  <a:lumOff val="60000"/>
                </a:schemeClr>
              </a:solidFill>
              <a:effectLst/>
            </a:rPr>
            <a:t> </a:t>
          </a:r>
          <a:r>
            <a:rPr lang="it-IT" sz="2500" b="1" kern="1200" cap="none" spc="0" dirty="0" err="1">
              <a:ln w="22225">
                <a:solidFill>
                  <a:schemeClr val="accent2"/>
                </a:solidFill>
                <a:prstDash val="solid"/>
              </a:ln>
              <a:solidFill>
                <a:schemeClr val="accent2">
                  <a:lumMod val="40000"/>
                  <a:lumOff val="60000"/>
                </a:schemeClr>
              </a:solidFill>
              <a:effectLst/>
            </a:rPr>
            <a:t>estimated</a:t>
          </a:r>
          <a:r>
            <a:rPr lang="it-IT" sz="2500" b="1" kern="1200" cap="none" spc="0" dirty="0">
              <a:ln w="22225">
                <a:solidFill>
                  <a:schemeClr val="accent2"/>
                </a:solidFill>
                <a:prstDash val="solid"/>
              </a:ln>
              <a:solidFill>
                <a:schemeClr val="accent2">
                  <a:lumMod val="40000"/>
                  <a:lumOff val="60000"/>
                </a:schemeClr>
              </a:solidFill>
              <a:effectLst/>
            </a:rPr>
            <a:t> time)</a:t>
          </a:r>
          <a:endParaRPr lang="en-US" sz="2500" b="1" kern="1200" cap="none" spc="0" dirty="0">
            <a:ln w="22225">
              <a:solidFill>
                <a:schemeClr val="accent2"/>
              </a:solidFill>
              <a:prstDash val="solid"/>
            </a:ln>
            <a:solidFill>
              <a:schemeClr val="accent2">
                <a:lumMod val="40000"/>
                <a:lumOff val="60000"/>
              </a:schemeClr>
            </a:solidFill>
            <a:effectLst/>
          </a:endParaRPr>
        </a:p>
      </dsp:txBody>
      <dsp:txXfrm>
        <a:off x="1005501" y="2834235"/>
        <a:ext cx="5873327" cy="768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67C09-7E88-154E-8A49-73343FED6EC2}" type="datetimeFigureOut">
              <a:rPr lang="it-IT" smtClean="0"/>
              <a:t>10/01/23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1E332-656C-6E46-A208-78B624B81C24}" type="slidenum">
              <a:rPr lang="it-IT" smtClean="0"/>
              <a:t>‹N›</a:t>
            </a:fld>
            <a:endParaRPr lang="it-IT"/>
          </a:p>
        </p:txBody>
      </p:sp>
    </p:spTree>
    <p:extLst>
      <p:ext uri="{BB962C8B-B14F-4D97-AF65-F5344CB8AC3E}">
        <p14:creationId xmlns:p14="http://schemas.microsoft.com/office/powerpoint/2010/main" val="3694412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a:t>
            </a:fld>
            <a:endParaRPr lang="it-IT"/>
          </a:p>
        </p:txBody>
      </p:sp>
    </p:spTree>
    <p:extLst>
      <p:ext uri="{BB962C8B-B14F-4D97-AF65-F5344CB8AC3E}">
        <p14:creationId xmlns:p14="http://schemas.microsoft.com/office/powerpoint/2010/main" val="4134013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10</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11</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12</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13</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14</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2</a:t>
            </a:fld>
            <a:endParaRPr lang="it-IT"/>
          </a:p>
        </p:txBody>
      </p:sp>
    </p:spTree>
    <p:extLst>
      <p:ext uri="{BB962C8B-B14F-4D97-AF65-F5344CB8AC3E}">
        <p14:creationId xmlns:p14="http://schemas.microsoft.com/office/powerpoint/2010/main" val="99658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3</a:t>
            </a:fld>
            <a:endParaRPr lang="it-IT"/>
          </a:p>
        </p:txBody>
      </p:sp>
    </p:spTree>
    <p:extLst>
      <p:ext uri="{BB962C8B-B14F-4D97-AF65-F5344CB8AC3E}">
        <p14:creationId xmlns:p14="http://schemas.microsoft.com/office/powerpoint/2010/main" val="158969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4</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5</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6</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7</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8</a:t>
            </a:fld>
            <a:endParaRPr lang="it-IT"/>
          </a:p>
        </p:txBody>
      </p:sp>
    </p:spTree>
    <p:extLst>
      <p:ext uri="{BB962C8B-B14F-4D97-AF65-F5344CB8AC3E}">
        <p14:creationId xmlns:p14="http://schemas.microsoft.com/office/powerpoint/2010/main" val="358273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71E332-656C-6E46-A208-78B624B81C24}" type="slidenum">
              <a:rPr lang="it-IT" smtClean="0"/>
              <a:t>9</a:t>
            </a:fld>
            <a:endParaRPr lang="it-IT"/>
          </a:p>
        </p:txBody>
      </p:sp>
    </p:spTree>
    <p:extLst>
      <p:ext uri="{BB962C8B-B14F-4D97-AF65-F5344CB8AC3E}">
        <p14:creationId xmlns:p14="http://schemas.microsoft.com/office/powerpoint/2010/main" val="358273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2C2457-658F-08E7-76F7-50C7032EBB1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447F5BA-044D-5C2C-792C-33F8F7C0F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6E46749-E0F2-4E86-5256-FE3FBE8264F4}"/>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E6209506-E222-10B5-4F04-FD491FE8243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E81B683-2CE7-D7CD-95FE-22C5E7BDA927}"/>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402709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13362C-AE9E-36AC-EA4B-A3B0F6942DD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2EAD620-BA44-9DBF-51E3-A2F86E690E4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06A3AAF-DF64-1792-6F98-E63C733B7DBC}"/>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8BA31139-6F35-F827-829F-99F681A057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3E9E85-3EAE-FD1A-2703-7D1CD782C8D1}"/>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215267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FBE002E-2C04-367F-1AE7-0F932D3D5A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74E650F-B9FA-0D6C-2AD2-F7C35FFFC47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B4AFDA-7F1D-871C-2A50-B5BE7493CECF}"/>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D5DA3636-FD4A-3800-6520-C57415288C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B7C5BF-7253-7655-86C0-71ECB70C1013}"/>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374622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F77700-866D-96DE-8650-2CD780F5818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4238D2-5B8B-AB94-7DCD-266E76A9849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0096E1-DAA0-36D1-433D-62CC47A3F967}"/>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602D7B78-F360-F220-9773-0E860B7F23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8E8E3CC-581F-B13C-E7BA-53429B89158A}"/>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102809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B91B67-B5A3-34B0-320D-75B68184128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8118A0C-7DB0-E06E-FCCB-C68FA9BB7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4A546FD-9CA0-62B2-33E8-9AC76E59F9AB}"/>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BCC7C2EA-C1A3-E0DD-FA7C-498359EBD9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AC34EA4-A5F3-1068-13AF-66FEEEA952AD}"/>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153567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266FC5-2D59-B9DA-0D14-B421A00959E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270D1DF-A27A-6EE3-3D78-67C2E6C1166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DA5303E-2C3B-6D1B-7829-25534971565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38E30B5-BCA9-02CD-6618-52159B31ADE4}"/>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6" name="Segnaposto piè di pagina 5">
            <a:extLst>
              <a:ext uri="{FF2B5EF4-FFF2-40B4-BE49-F238E27FC236}">
                <a16:creationId xmlns:a16="http://schemas.microsoft.com/office/drawing/2014/main" id="{F833D470-1071-9474-CA05-71A95A87D2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1E8ADEF-3037-06C7-430E-F241308A837C}"/>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341316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8EC39-DBBA-0546-11F6-3A0B93F4323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28FF5E8-4DB0-AADD-FC38-631DDDA21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8821553-B75E-A183-6F7E-8460D351BB8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BBCB25-D853-140C-4E98-A126091F2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9D2AC66-4C62-4188-6666-37AFE002824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DC35C42-03B5-5814-617F-85CABBE90891}"/>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8" name="Segnaposto piè di pagina 7">
            <a:extLst>
              <a:ext uri="{FF2B5EF4-FFF2-40B4-BE49-F238E27FC236}">
                <a16:creationId xmlns:a16="http://schemas.microsoft.com/office/drawing/2014/main" id="{8C0EEBE9-10F0-73B9-FDE3-C69206420F6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3D3CDA5-0502-9716-3BEF-81719E7D5FF8}"/>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353905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64390C-F37D-7D76-8BAD-2BC430E1BE5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2DBF174-EF31-831A-691A-087AC288C2EB}"/>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4" name="Segnaposto piè di pagina 3">
            <a:extLst>
              <a:ext uri="{FF2B5EF4-FFF2-40B4-BE49-F238E27FC236}">
                <a16:creationId xmlns:a16="http://schemas.microsoft.com/office/drawing/2014/main" id="{C77B9679-BE5A-AE1F-3ED0-E6CF3F9640C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6EB6282-98CF-C619-0DFE-D1FEA4F5F761}"/>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221443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46CA426-BA81-B1BF-7060-EAC2963F7C11}"/>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3" name="Segnaposto piè di pagina 2">
            <a:extLst>
              <a:ext uri="{FF2B5EF4-FFF2-40B4-BE49-F238E27FC236}">
                <a16:creationId xmlns:a16="http://schemas.microsoft.com/office/drawing/2014/main" id="{CFA896A9-3828-22D5-C3F7-B1B218B8CA2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8DAB286-3B75-6BC5-7C39-AF3BEE608E8E}"/>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200802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77F22E-D72C-0F8B-410F-1F95E140297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3D82DAC-4D3E-1AA6-54F1-FE237899D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7C789C3-92F1-C7A4-65B6-5492B0A1E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57CFBBB-88B1-B606-0A36-E8D88BF6F20C}"/>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6" name="Segnaposto piè di pagina 5">
            <a:extLst>
              <a:ext uri="{FF2B5EF4-FFF2-40B4-BE49-F238E27FC236}">
                <a16:creationId xmlns:a16="http://schemas.microsoft.com/office/drawing/2014/main" id="{3FE66042-3660-B67D-A381-EF9BDD094CD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1A9258-4E09-9C5F-F255-D4A3674843C6}"/>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387520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9A7DC0-6E51-70FB-DD77-185D9A315FA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7F7FC39-CE70-BB2F-EB82-59F0DB633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0295A7C-2A04-1738-54E1-7588DD4F1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B1F1437-3276-4C00-E2CE-425826353022}"/>
              </a:ext>
            </a:extLst>
          </p:cNvPr>
          <p:cNvSpPr>
            <a:spLocks noGrp="1"/>
          </p:cNvSpPr>
          <p:nvPr>
            <p:ph type="dt" sz="half" idx="10"/>
          </p:nvPr>
        </p:nvSpPr>
        <p:spPr/>
        <p:txBody>
          <a:bodyPr/>
          <a:lstStyle/>
          <a:p>
            <a:fld id="{00C593B0-02F4-E049-BBCE-1675B2DADC04}" type="datetimeFigureOut">
              <a:rPr lang="it-IT" smtClean="0"/>
              <a:t>10/01/23</a:t>
            </a:fld>
            <a:endParaRPr lang="it-IT"/>
          </a:p>
        </p:txBody>
      </p:sp>
      <p:sp>
        <p:nvSpPr>
          <p:cNvPr id="6" name="Segnaposto piè di pagina 5">
            <a:extLst>
              <a:ext uri="{FF2B5EF4-FFF2-40B4-BE49-F238E27FC236}">
                <a16:creationId xmlns:a16="http://schemas.microsoft.com/office/drawing/2014/main" id="{ACF1B2EC-5C9E-8845-964A-E9ABCD57E1D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9B2392-6300-978E-4CC3-F3BA5956E606}"/>
              </a:ext>
            </a:extLst>
          </p:cNvPr>
          <p:cNvSpPr>
            <a:spLocks noGrp="1"/>
          </p:cNvSpPr>
          <p:nvPr>
            <p:ph type="sldNum" sz="quarter" idx="12"/>
          </p:nvPr>
        </p:nvSpPr>
        <p:spPr/>
        <p:txBody>
          <a:bodyPr/>
          <a:lstStyle/>
          <a:p>
            <a:fld id="{23B68E16-CA09-0842-AC22-425695915568}" type="slidenum">
              <a:rPr lang="it-IT" smtClean="0"/>
              <a:t>‹N›</a:t>
            </a:fld>
            <a:endParaRPr lang="it-IT"/>
          </a:p>
        </p:txBody>
      </p:sp>
    </p:spTree>
    <p:extLst>
      <p:ext uri="{BB962C8B-B14F-4D97-AF65-F5344CB8AC3E}">
        <p14:creationId xmlns:p14="http://schemas.microsoft.com/office/powerpoint/2010/main" val="109497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79E32AE-78D9-D24C-337D-0DB6DE87C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036A3AB-F298-7C41-5276-92E8F9924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FB515D-FFDF-3855-C43A-1626E4035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593B0-02F4-E049-BBCE-1675B2DADC04}" type="datetimeFigureOut">
              <a:rPr lang="it-IT" smtClean="0"/>
              <a:t>10/01/23</a:t>
            </a:fld>
            <a:endParaRPr lang="it-IT"/>
          </a:p>
        </p:txBody>
      </p:sp>
      <p:sp>
        <p:nvSpPr>
          <p:cNvPr id="5" name="Segnaposto piè di pagina 4">
            <a:extLst>
              <a:ext uri="{FF2B5EF4-FFF2-40B4-BE49-F238E27FC236}">
                <a16:creationId xmlns:a16="http://schemas.microsoft.com/office/drawing/2014/main" id="{F0EE6606-6CCA-D822-4544-DB9079835E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82C07048-B660-DBFA-CF11-4CC7A0B5A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68E16-CA09-0842-AC22-425695915568}" type="slidenum">
              <a:rPr lang="it-IT" smtClean="0"/>
              <a:t>‹N›</a:t>
            </a:fld>
            <a:endParaRPr lang="it-IT"/>
          </a:p>
        </p:txBody>
      </p:sp>
    </p:spTree>
    <p:extLst>
      <p:ext uri="{BB962C8B-B14F-4D97-AF65-F5344CB8AC3E}">
        <p14:creationId xmlns:p14="http://schemas.microsoft.com/office/powerpoint/2010/main" val="70378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Immagine 13" descr="Immagine che contiene persona, pizza, interni, fetta&#10;&#10;Descrizione generata automaticamente">
            <a:extLst>
              <a:ext uri="{FF2B5EF4-FFF2-40B4-BE49-F238E27FC236}">
                <a16:creationId xmlns:a16="http://schemas.microsoft.com/office/drawing/2014/main" id="{9069CAFA-F632-BBFB-BD00-D66E7B4BB367}"/>
              </a:ext>
            </a:extLst>
          </p:cNvPr>
          <p:cNvPicPr>
            <a:picLocks noChangeAspect="1"/>
          </p:cNvPicPr>
          <p:nvPr/>
        </p:nvPicPr>
        <p:blipFill rotWithShape="1">
          <a:blip r:embed="rId3"/>
          <a:srcRect t="5109" b="5425"/>
          <a:stretch/>
        </p:blipFill>
        <p:spPr>
          <a:xfrm>
            <a:off x="0" y="0"/>
            <a:ext cx="12192000" cy="6858000"/>
          </a:xfrm>
          <a:prstGeom prst="rect">
            <a:avLst/>
          </a:prstGeom>
        </p:spPr>
      </p:pic>
      <p:sp>
        <p:nvSpPr>
          <p:cNvPr id="15" name="CasellaDiTesto 14">
            <a:extLst>
              <a:ext uri="{FF2B5EF4-FFF2-40B4-BE49-F238E27FC236}">
                <a16:creationId xmlns:a16="http://schemas.microsoft.com/office/drawing/2014/main" id="{E012B4CA-3CCC-454E-E948-30A72A37C9CF}"/>
              </a:ext>
            </a:extLst>
          </p:cNvPr>
          <p:cNvSpPr txBox="1"/>
          <p:nvPr/>
        </p:nvSpPr>
        <p:spPr>
          <a:xfrm>
            <a:off x="189781" y="1704064"/>
            <a:ext cx="4589252" cy="1569660"/>
          </a:xfrm>
          <a:prstGeom prst="rect">
            <a:avLst/>
          </a:prstGeom>
          <a:noFill/>
        </p:spPr>
        <p:txBody>
          <a:bodyPr wrap="square" rtlCol="0">
            <a:spAutoFit/>
          </a:bodyPr>
          <a:lstStyle/>
          <a:p>
            <a:r>
              <a:rPr lang="it-IT" sz="9600" spc="300" dirty="0">
                <a:solidFill>
                  <a:schemeClr val="bg1">
                    <a:lumMod val="95000"/>
                  </a:schemeClr>
                </a:solidFill>
                <a:latin typeface="Hubballi" panose="02000000000000000000" pitchFamily="2" charset="77"/>
                <a:cs typeface="Hubballi" panose="02000000000000000000" pitchFamily="2" charset="77"/>
              </a:rPr>
              <a:t>iOrder</a:t>
            </a:r>
            <a:endParaRPr lang="it-IT" sz="8800" spc="300" dirty="0">
              <a:solidFill>
                <a:schemeClr val="bg1">
                  <a:lumMod val="95000"/>
                </a:schemeClr>
              </a:solidFill>
              <a:latin typeface="Hubballi" panose="02000000000000000000" pitchFamily="2" charset="77"/>
              <a:cs typeface="Hubballi" panose="02000000000000000000" pitchFamily="2" charset="77"/>
            </a:endParaRPr>
          </a:p>
        </p:txBody>
      </p:sp>
      <p:cxnSp>
        <p:nvCxnSpPr>
          <p:cNvPr id="17" name="Connettore 1 16">
            <a:extLst>
              <a:ext uri="{FF2B5EF4-FFF2-40B4-BE49-F238E27FC236}">
                <a16:creationId xmlns:a16="http://schemas.microsoft.com/office/drawing/2014/main" id="{114CFDB6-7166-76CD-D6ED-5BC654B27F19}"/>
              </a:ext>
            </a:extLst>
          </p:cNvPr>
          <p:cNvCxnSpPr>
            <a:cxnSpLocks/>
          </p:cNvCxnSpPr>
          <p:nvPr/>
        </p:nvCxnSpPr>
        <p:spPr>
          <a:xfrm>
            <a:off x="362310" y="3273724"/>
            <a:ext cx="458925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432B61BF-95AC-4A2C-79DB-05C71B6C574E}"/>
              </a:ext>
            </a:extLst>
          </p:cNvPr>
          <p:cNvSpPr txBox="1"/>
          <p:nvPr/>
        </p:nvSpPr>
        <p:spPr>
          <a:xfrm>
            <a:off x="362310" y="3429000"/>
            <a:ext cx="4589252" cy="1477328"/>
          </a:xfrm>
          <a:prstGeom prst="rect">
            <a:avLst/>
          </a:prstGeom>
          <a:noFill/>
        </p:spPr>
        <p:txBody>
          <a:bodyPr wrap="square" rtlCol="0">
            <a:spAutoFit/>
          </a:bodyPr>
          <a:lstStyle/>
          <a:p>
            <a:r>
              <a:rPr lang="it-IT" spc="600" dirty="0">
                <a:solidFill>
                  <a:schemeClr val="bg1">
                    <a:lumMod val="85000"/>
                  </a:schemeClr>
                </a:solidFill>
                <a:latin typeface="Hubballi" panose="02000000000000000000" pitchFamily="2" charset="77"/>
                <a:cs typeface="Hubballi" panose="02000000000000000000" pitchFamily="2" charset="77"/>
              </a:rPr>
              <a:t>BY </a:t>
            </a:r>
          </a:p>
          <a:p>
            <a:r>
              <a:rPr lang="it-IT" b="1" i="1" spc="600" dirty="0">
                <a:solidFill>
                  <a:schemeClr val="bg1">
                    <a:lumMod val="85000"/>
                  </a:schemeClr>
                </a:solidFill>
                <a:latin typeface="Hubballi" panose="02000000000000000000" pitchFamily="2" charset="77"/>
                <a:cs typeface="Hubballi" panose="02000000000000000000" pitchFamily="2" charset="77"/>
              </a:rPr>
              <a:t>MICILLO SIMONE</a:t>
            </a:r>
          </a:p>
          <a:p>
            <a:r>
              <a:rPr lang="it-IT" b="1" i="1" spc="600" dirty="0">
                <a:solidFill>
                  <a:schemeClr val="bg1">
                    <a:lumMod val="85000"/>
                  </a:schemeClr>
                </a:solidFill>
                <a:latin typeface="Hubballi" panose="02000000000000000000" pitchFamily="2" charset="77"/>
                <a:cs typeface="Hubballi" panose="02000000000000000000" pitchFamily="2" charset="77"/>
              </a:rPr>
              <a:t>PERROTTA DAVIDE</a:t>
            </a:r>
          </a:p>
          <a:p>
            <a:r>
              <a:rPr lang="it-IT" b="1" i="1" spc="600" dirty="0">
                <a:solidFill>
                  <a:schemeClr val="bg1">
                    <a:lumMod val="85000"/>
                  </a:schemeClr>
                </a:solidFill>
                <a:latin typeface="Hubballi" panose="02000000000000000000" pitchFamily="2" charset="77"/>
                <a:cs typeface="Hubballi" panose="02000000000000000000" pitchFamily="2" charset="77"/>
              </a:rPr>
              <a:t>LANZUISE FABRIZIO</a:t>
            </a:r>
          </a:p>
          <a:p>
            <a:endParaRPr lang="it-IT" dirty="0"/>
          </a:p>
        </p:txBody>
      </p:sp>
    </p:spTree>
    <p:extLst>
      <p:ext uri="{BB962C8B-B14F-4D97-AF65-F5344CB8AC3E}">
        <p14:creationId xmlns:p14="http://schemas.microsoft.com/office/powerpoint/2010/main" val="4479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Login/Sign Up Session for the owner</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7" name="CasellaDiTesto 6">
            <a:extLst>
              <a:ext uri="{FF2B5EF4-FFF2-40B4-BE49-F238E27FC236}">
                <a16:creationId xmlns:a16="http://schemas.microsoft.com/office/drawing/2014/main" id="{FF3DDAB4-5657-9DFC-EB3E-31E9E791F33C}"/>
              </a:ext>
            </a:extLst>
          </p:cNvPr>
          <p:cNvSpPr txBox="1"/>
          <p:nvPr/>
        </p:nvSpPr>
        <p:spPr>
          <a:xfrm>
            <a:off x="4018064" y="3379182"/>
            <a:ext cx="4763262" cy="948786"/>
          </a:xfrm>
          <a:prstGeom prst="rect">
            <a:avLst/>
          </a:prstGeom>
          <a:noFill/>
        </p:spPr>
        <p:txBody>
          <a:bodyPr wrap="square">
            <a:spAutoFit/>
          </a:bodyPr>
          <a:lstStyle/>
          <a:p>
            <a:r>
              <a:rPr lang="it-IT" b="1" i="0">
                <a:solidFill>
                  <a:schemeClr val="bg1"/>
                </a:solidFill>
                <a:effectLst/>
                <a:latin typeface="UICTFontTextStyleBody"/>
              </a:rPr>
              <a:t>This section is dedicated to customer’s login,</a:t>
            </a:r>
          </a:p>
          <a:p>
            <a:r>
              <a:rPr lang="it-IT" b="1">
                <a:solidFill>
                  <a:schemeClr val="bg1"/>
                </a:solidFill>
                <a:latin typeface="UICTFontTextStyleBody"/>
              </a:rPr>
              <a:t>With email and password firebase’s auth.</a:t>
            </a:r>
            <a:endParaRPr lang="it-IT">
              <a:effectLst/>
              <a:latin typeface=".AppleSystemUIFont"/>
            </a:endParaRPr>
          </a:p>
          <a:p>
            <a:endParaRPr lang="it-IT"/>
          </a:p>
        </p:txBody>
      </p:sp>
      <p:pic>
        <p:nvPicPr>
          <p:cNvPr id="10" name="Immagine 9">
            <a:extLst>
              <a:ext uri="{FF2B5EF4-FFF2-40B4-BE49-F238E27FC236}">
                <a16:creationId xmlns:a16="http://schemas.microsoft.com/office/drawing/2014/main" id="{FCE92527-306B-AF6C-0F5B-D07008A74DE8}"/>
              </a:ext>
            </a:extLst>
          </p:cNvPr>
          <p:cNvPicPr>
            <a:picLocks noChangeAspect="1"/>
          </p:cNvPicPr>
          <p:nvPr/>
        </p:nvPicPr>
        <p:blipFill>
          <a:blip r:embed="rId3"/>
          <a:stretch>
            <a:fillRect/>
          </a:stretch>
        </p:blipFill>
        <p:spPr>
          <a:xfrm>
            <a:off x="0" y="1481851"/>
            <a:ext cx="4018064" cy="4743449"/>
          </a:xfrm>
          <a:prstGeom prst="rect">
            <a:avLst/>
          </a:prstGeom>
        </p:spPr>
      </p:pic>
      <p:pic>
        <p:nvPicPr>
          <p:cNvPr id="14" name="Immagine 13">
            <a:extLst>
              <a:ext uri="{FF2B5EF4-FFF2-40B4-BE49-F238E27FC236}">
                <a16:creationId xmlns:a16="http://schemas.microsoft.com/office/drawing/2014/main" id="{D01226DF-798F-3ACC-449F-A160969AD4CC}"/>
              </a:ext>
            </a:extLst>
          </p:cNvPr>
          <p:cNvPicPr>
            <a:picLocks noChangeAspect="1"/>
          </p:cNvPicPr>
          <p:nvPr/>
        </p:nvPicPr>
        <p:blipFill>
          <a:blip r:embed="rId4"/>
          <a:stretch>
            <a:fillRect/>
          </a:stretch>
        </p:blipFill>
        <p:spPr>
          <a:xfrm>
            <a:off x="8336245" y="1778120"/>
            <a:ext cx="3855755" cy="3944979"/>
          </a:xfrm>
          <a:prstGeom prst="rect">
            <a:avLst/>
          </a:prstGeom>
        </p:spPr>
      </p:pic>
    </p:spTree>
    <p:extLst>
      <p:ext uri="{BB962C8B-B14F-4D97-AF65-F5344CB8AC3E}">
        <p14:creationId xmlns:p14="http://schemas.microsoft.com/office/powerpoint/2010/main" val="184261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latin typeface="Mukta Malar Bold" panose="020B0000000000000000" pitchFamily="34" charset="77"/>
                <a:cs typeface="Mukta Malar Bold" panose="020B0000000000000000" pitchFamily="34" charset="77"/>
              </a:rPr>
              <a:t>Reserved Area(Davide Perrotta)</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181444" y="1406751"/>
            <a:ext cx="12010556" cy="1323439"/>
          </a:xfrm>
          <a:prstGeom prst="rect">
            <a:avLst/>
          </a:prstGeom>
          <a:noFill/>
        </p:spPr>
        <p:txBody>
          <a:bodyPr wrap="square" lIns="91440" tIns="45720" rIns="91440" bIns="45720" rtlCol="0" anchor="t">
            <a:spAutoFit/>
          </a:bodyPr>
          <a:lstStyle/>
          <a:p>
            <a:pPr>
              <a:buClr>
                <a:srgbClr val="FF0000"/>
              </a:buClr>
            </a:pPr>
            <a:endParaRPr lang="it-IT" sz="2000" b="1">
              <a:solidFill>
                <a:schemeClr val="bg1"/>
              </a:solidFill>
              <a:effectLst/>
              <a:latin typeface=".AppleSystemUIFont"/>
            </a:endParaRPr>
          </a:p>
          <a:p>
            <a:pPr>
              <a:buClr>
                <a:srgbClr val="FF0000"/>
              </a:buClr>
            </a:pPr>
            <a:r>
              <a:rPr lang="it-IT" sz="2000" b="1" i="0">
                <a:solidFill>
                  <a:schemeClr val="bg1"/>
                </a:solidFill>
                <a:effectLst/>
                <a:latin typeface="UICTFontTextStyleBody"/>
              </a:rPr>
              <a:t>The Reserved Area section is completely dedicated to the business owner. It comes with a section dedicated to all the orders made for a specific time and the price paid.</a:t>
            </a:r>
            <a:endParaRPr lang="it-IT" sz="2000" b="1">
              <a:solidFill>
                <a:schemeClr val="bg1"/>
              </a:solidFill>
              <a:effectLst/>
              <a:latin typeface=".AppleSystemUIFont"/>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p:txBody>
      </p:sp>
      <p:pic>
        <p:nvPicPr>
          <p:cNvPr id="9" name="Immagine 8">
            <a:extLst>
              <a:ext uri="{FF2B5EF4-FFF2-40B4-BE49-F238E27FC236}">
                <a16:creationId xmlns:a16="http://schemas.microsoft.com/office/drawing/2014/main" id="{FC0B2D76-B966-294E-2C76-EB738A081E1E}"/>
              </a:ext>
            </a:extLst>
          </p:cNvPr>
          <p:cNvPicPr>
            <a:picLocks noChangeAspect="1"/>
          </p:cNvPicPr>
          <p:nvPr/>
        </p:nvPicPr>
        <p:blipFill>
          <a:blip r:embed="rId3"/>
          <a:stretch>
            <a:fillRect/>
          </a:stretch>
        </p:blipFill>
        <p:spPr>
          <a:xfrm>
            <a:off x="6096000" y="2908432"/>
            <a:ext cx="6096000" cy="3208730"/>
          </a:xfrm>
          <a:prstGeom prst="rect">
            <a:avLst/>
          </a:prstGeom>
        </p:spPr>
      </p:pic>
      <p:pic>
        <p:nvPicPr>
          <p:cNvPr id="15" name="Immagine 14">
            <a:extLst>
              <a:ext uri="{FF2B5EF4-FFF2-40B4-BE49-F238E27FC236}">
                <a16:creationId xmlns:a16="http://schemas.microsoft.com/office/drawing/2014/main" id="{A2CFF698-F563-61DF-26F4-17FAD212293B}"/>
              </a:ext>
            </a:extLst>
          </p:cNvPr>
          <p:cNvPicPr>
            <a:picLocks noChangeAspect="1"/>
          </p:cNvPicPr>
          <p:nvPr/>
        </p:nvPicPr>
        <p:blipFill>
          <a:blip r:embed="rId4"/>
          <a:stretch>
            <a:fillRect/>
          </a:stretch>
        </p:blipFill>
        <p:spPr>
          <a:xfrm>
            <a:off x="0" y="2911989"/>
            <a:ext cx="6008985" cy="3170806"/>
          </a:xfrm>
          <a:prstGeom prst="rect">
            <a:avLst/>
          </a:prstGeom>
        </p:spPr>
      </p:pic>
    </p:spTree>
    <p:extLst>
      <p:ext uri="{BB962C8B-B14F-4D97-AF65-F5344CB8AC3E}">
        <p14:creationId xmlns:p14="http://schemas.microsoft.com/office/powerpoint/2010/main" val="62106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latin typeface="Mukta Malar Bold" panose="020B0000000000000000" pitchFamily="34" charset="77"/>
                <a:cs typeface="Mukta Malar Bold" panose="020B0000000000000000" pitchFamily="34" charset="77"/>
              </a:rPr>
              <a:t>Reserved Area</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200355" y="2986484"/>
            <a:ext cx="7205723" cy="1631216"/>
          </a:xfrm>
          <a:prstGeom prst="rect">
            <a:avLst/>
          </a:prstGeom>
          <a:noFill/>
        </p:spPr>
        <p:txBody>
          <a:bodyPr wrap="square" lIns="91440" tIns="45720" rIns="91440" bIns="45720" rtlCol="0" anchor="t">
            <a:spAutoFit/>
          </a:bodyPr>
          <a:lstStyle/>
          <a:p>
            <a:pPr>
              <a:buClr>
                <a:srgbClr val="FF0000"/>
              </a:buClr>
            </a:pPr>
            <a:r>
              <a:rPr lang="it-IT" sz="2000" b="1" i="0">
                <a:solidFill>
                  <a:schemeClr val="bg1"/>
                </a:solidFill>
                <a:effectLst/>
                <a:latin typeface="UICTFontTextStyleBody"/>
              </a:rPr>
              <a:t>Then move on to the section dedicated to the menu, where the owner can add or remove an item from the menu. The quantity of tables in the restaurant can be changed by simply entering the number of tables and pressing the button.</a:t>
            </a:r>
            <a:endParaRPr lang="it-IT" sz="2000" b="1">
              <a:solidFill>
                <a:schemeClr val="bg1"/>
              </a:solidFill>
              <a:effectLst/>
              <a:latin typeface=".AppleSystemUIFont"/>
            </a:endParaRPr>
          </a:p>
          <a:p>
            <a:pPr>
              <a:buClr>
                <a:srgbClr val="FF0000"/>
              </a:buClr>
            </a:pPr>
            <a:endParaRPr lang="it-IT" sz="2000" b="1">
              <a:solidFill>
                <a:schemeClr val="bg1"/>
              </a:solidFill>
              <a:effectLst/>
              <a:latin typeface=".AppleSystemUIFont"/>
            </a:endParaRPr>
          </a:p>
        </p:txBody>
      </p:sp>
      <p:pic>
        <p:nvPicPr>
          <p:cNvPr id="10" name="Immagine 9">
            <a:extLst>
              <a:ext uri="{FF2B5EF4-FFF2-40B4-BE49-F238E27FC236}">
                <a16:creationId xmlns:a16="http://schemas.microsoft.com/office/drawing/2014/main" id="{A5BB3BA1-D322-CC94-0DDA-E64E94664EAB}"/>
              </a:ext>
            </a:extLst>
          </p:cNvPr>
          <p:cNvPicPr>
            <a:picLocks noChangeAspect="1"/>
          </p:cNvPicPr>
          <p:nvPr/>
        </p:nvPicPr>
        <p:blipFill>
          <a:blip r:embed="rId3"/>
          <a:stretch>
            <a:fillRect/>
          </a:stretch>
        </p:blipFill>
        <p:spPr>
          <a:xfrm>
            <a:off x="7606432" y="0"/>
            <a:ext cx="4585568" cy="6706197"/>
          </a:xfrm>
          <a:prstGeom prst="rect">
            <a:avLst/>
          </a:prstGeom>
        </p:spPr>
      </p:pic>
    </p:spTree>
    <p:extLst>
      <p:ext uri="{BB962C8B-B14F-4D97-AF65-F5344CB8AC3E}">
        <p14:creationId xmlns:p14="http://schemas.microsoft.com/office/powerpoint/2010/main" val="116559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latin typeface="Mukta Malar Bold" panose="020B0000000000000000" pitchFamily="34" charset="77"/>
                <a:cs typeface="Mukta Malar Bold" panose="020B0000000000000000" pitchFamily="34" charset="77"/>
              </a:rPr>
              <a:t>Reserved Area</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1986943" y="1643771"/>
            <a:ext cx="8206612" cy="1015663"/>
          </a:xfrm>
          <a:prstGeom prst="rect">
            <a:avLst/>
          </a:prstGeom>
          <a:noFill/>
        </p:spPr>
        <p:txBody>
          <a:bodyPr wrap="square" lIns="91440" tIns="45720" rIns="91440" bIns="45720" rtlCol="0" anchor="t">
            <a:spAutoFit/>
          </a:bodyPr>
          <a:lstStyle/>
          <a:p>
            <a:pPr>
              <a:buClr>
                <a:srgbClr val="FF0000"/>
              </a:buClr>
            </a:pPr>
            <a:endParaRPr lang="it-IT" sz="2000" b="1">
              <a:solidFill>
                <a:schemeClr val="bg1"/>
              </a:solidFill>
              <a:effectLst/>
              <a:latin typeface=".AppleSystemUIFont"/>
            </a:endParaRPr>
          </a:p>
          <a:p>
            <a:pPr>
              <a:buClr>
                <a:srgbClr val="FF0000"/>
              </a:buClr>
            </a:pPr>
            <a:r>
              <a:rPr lang="it-IT" sz="2000" b="1" i="0">
                <a:solidFill>
                  <a:schemeClr val="bg1"/>
                </a:solidFill>
                <a:effectLst/>
                <a:latin typeface="UICTFontTextStyleBody"/>
              </a:rPr>
              <a:t>The Reservation section is dedicated to adding or deleting a reservation.</a:t>
            </a:r>
            <a:endParaRPr lang="it-IT" sz="2000" b="1">
              <a:solidFill>
                <a:schemeClr val="bg1"/>
              </a:solidFill>
              <a:effectLst/>
              <a:latin typeface=".AppleSystemUIFont"/>
            </a:endParaRPr>
          </a:p>
          <a:p>
            <a:pPr>
              <a:buClr>
                <a:srgbClr val="FF0000"/>
              </a:buClr>
            </a:pPr>
            <a:endParaRPr lang="it-IT" sz="2000" b="1">
              <a:solidFill>
                <a:schemeClr val="bg1"/>
              </a:solidFill>
              <a:effectLst/>
              <a:latin typeface=".AppleSystemUIFont"/>
            </a:endParaRPr>
          </a:p>
        </p:txBody>
      </p:sp>
      <p:pic>
        <p:nvPicPr>
          <p:cNvPr id="9" name="Immagine 8">
            <a:extLst>
              <a:ext uri="{FF2B5EF4-FFF2-40B4-BE49-F238E27FC236}">
                <a16:creationId xmlns:a16="http://schemas.microsoft.com/office/drawing/2014/main" id="{90FA402C-631A-8360-9753-5E53C92AE866}"/>
              </a:ext>
            </a:extLst>
          </p:cNvPr>
          <p:cNvPicPr>
            <a:picLocks noChangeAspect="1"/>
          </p:cNvPicPr>
          <p:nvPr/>
        </p:nvPicPr>
        <p:blipFill>
          <a:blip r:embed="rId3"/>
          <a:stretch>
            <a:fillRect/>
          </a:stretch>
        </p:blipFill>
        <p:spPr>
          <a:xfrm>
            <a:off x="1061049" y="2802750"/>
            <a:ext cx="10058400" cy="2588337"/>
          </a:xfrm>
          <a:prstGeom prst="rect">
            <a:avLst/>
          </a:prstGeom>
        </p:spPr>
      </p:pic>
    </p:spTree>
    <p:extLst>
      <p:ext uri="{BB962C8B-B14F-4D97-AF65-F5344CB8AC3E}">
        <p14:creationId xmlns:p14="http://schemas.microsoft.com/office/powerpoint/2010/main" val="87875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Languages</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a:solidFill>
                  <a:srgbClr val="C00000"/>
                </a:solidFill>
                <a:latin typeface="Lucida Calligraphy" panose="03010101010101010101" pitchFamily="66" charset="77"/>
                <a:cs typeface="Mukta Malar ExtraLight" panose="020B0000000000000000" pitchFamily="34" charset="77"/>
              </a:rPr>
              <a:t>Used</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684932" y="1845869"/>
            <a:ext cx="11181995" cy="1323439"/>
          </a:xfrm>
          <a:prstGeom prst="rect">
            <a:avLst/>
          </a:prstGeom>
          <a:noFill/>
        </p:spPr>
        <p:txBody>
          <a:bodyPr wrap="square" lIns="91440" tIns="45720" rIns="91440" bIns="45720" rtlCol="0" anchor="t">
            <a:spAutoFit/>
          </a:bodyPr>
          <a:lstStyle/>
          <a:p>
            <a:pPr>
              <a:buClr>
                <a:srgbClr val="FF0000"/>
              </a:buClr>
            </a:pPr>
            <a:endParaRPr lang="it-IT" sz="2000" b="1">
              <a:solidFill>
                <a:schemeClr val="bg1"/>
              </a:solidFill>
              <a:effectLst/>
              <a:latin typeface=".AppleSystemUIFont"/>
            </a:endParaRPr>
          </a:p>
          <a:p>
            <a:pPr>
              <a:buClr>
                <a:srgbClr val="FF0000"/>
              </a:buClr>
            </a:pPr>
            <a:r>
              <a:rPr lang="it-IT" sz="2000" b="1" i="0">
                <a:solidFill>
                  <a:schemeClr val="bg1"/>
                </a:solidFill>
                <a:effectLst/>
                <a:latin typeface="UICTFontTextStyleBody"/>
              </a:rPr>
              <a:t>The languages that have been used are HTML5, CSS and JAVASCRIPT. The database used is FIREBASE.</a:t>
            </a:r>
            <a:endParaRPr lang="it-IT" sz="2000" b="1">
              <a:solidFill>
                <a:schemeClr val="bg1"/>
              </a:solidFill>
              <a:effectLst/>
              <a:latin typeface=".AppleSystemUIFont"/>
            </a:endParaRPr>
          </a:p>
          <a:p>
            <a:pPr>
              <a:buClr>
                <a:srgbClr val="FF0000"/>
              </a:buClr>
            </a:pPr>
            <a:endParaRPr lang="it-IT" sz="2000" b="1">
              <a:solidFill>
                <a:schemeClr val="bg1"/>
              </a:solidFill>
              <a:effectLst/>
              <a:latin typeface=".AppleSystemUIFont"/>
            </a:endParaRPr>
          </a:p>
          <a:p>
            <a:pPr>
              <a:buClr>
                <a:srgbClr val="FF0000"/>
              </a:buClr>
            </a:pPr>
            <a:endParaRPr lang="it-IT" sz="2000" b="1">
              <a:solidFill>
                <a:schemeClr val="bg1"/>
              </a:solidFill>
              <a:effectLst/>
              <a:latin typeface=".AppleSystemUIFont"/>
            </a:endParaRPr>
          </a:p>
        </p:txBody>
      </p:sp>
      <p:pic>
        <p:nvPicPr>
          <p:cNvPr id="10" name="Immagine 9">
            <a:extLst>
              <a:ext uri="{FF2B5EF4-FFF2-40B4-BE49-F238E27FC236}">
                <a16:creationId xmlns:a16="http://schemas.microsoft.com/office/drawing/2014/main" id="{DF4BA4D2-CC2C-ECDB-AD2E-A937940A3025}"/>
              </a:ext>
            </a:extLst>
          </p:cNvPr>
          <p:cNvPicPr>
            <a:picLocks noChangeAspect="1"/>
          </p:cNvPicPr>
          <p:nvPr/>
        </p:nvPicPr>
        <p:blipFill>
          <a:blip r:embed="rId3"/>
          <a:stretch>
            <a:fillRect/>
          </a:stretch>
        </p:blipFill>
        <p:spPr>
          <a:xfrm>
            <a:off x="1164167" y="3323165"/>
            <a:ext cx="1795099" cy="2396067"/>
          </a:xfrm>
          <a:prstGeom prst="rect">
            <a:avLst/>
          </a:prstGeom>
        </p:spPr>
      </p:pic>
      <p:pic>
        <p:nvPicPr>
          <p:cNvPr id="9" name="Immagine 8">
            <a:extLst>
              <a:ext uri="{FF2B5EF4-FFF2-40B4-BE49-F238E27FC236}">
                <a16:creationId xmlns:a16="http://schemas.microsoft.com/office/drawing/2014/main" id="{0CD498A2-F993-28AC-81E0-F4EF39B48991}"/>
              </a:ext>
            </a:extLst>
          </p:cNvPr>
          <p:cNvPicPr>
            <a:picLocks noChangeAspect="1"/>
          </p:cNvPicPr>
          <p:nvPr/>
        </p:nvPicPr>
        <p:blipFill>
          <a:blip r:embed="rId4"/>
          <a:stretch>
            <a:fillRect/>
          </a:stretch>
        </p:blipFill>
        <p:spPr>
          <a:xfrm>
            <a:off x="4625515" y="3225039"/>
            <a:ext cx="2592318" cy="2592318"/>
          </a:xfrm>
          <a:prstGeom prst="rect">
            <a:avLst/>
          </a:prstGeom>
        </p:spPr>
      </p:pic>
      <p:pic>
        <p:nvPicPr>
          <p:cNvPr id="14" name="Immagine 13">
            <a:extLst>
              <a:ext uri="{FF2B5EF4-FFF2-40B4-BE49-F238E27FC236}">
                <a16:creationId xmlns:a16="http://schemas.microsoft.com/office/drawing/2014/main" id="{D0B47AFA-D827-6504-C6EF-74AAC4AF1BD9}"/>
              </a:ext>
            </a:extLst>
          </p:cNvPr>
          <p:cNvPicPr>
            <a:picLocks noChangeAspect="1"/>
          </p:cNvPicPr>
          <p:nvPr/>
        </p:nvPicPr>
        <p:blipFill>
          <a:blip r:embed="rId5"/>
          <a:stretch>
            <a:fillRect/>
          </a:stretch>
        </p:blipFill>
        <p:spPr>
          <a:xfrm>
            <a:off x="8944438" y="3120630"/>
            <a:ext cx="1995614" cy="2801136"/>
          </a:xfrm>
          <a:prstGeom prst="rect">
            <a:avLst/>
          </a:prstGeom>
        </p:spPr>
      </p:pic>
    </p:spTree>
    <p:extLst>
      <p:ext uri="{BB962C8B-B14F-4D97-AF65-F5344CB8AC3E}">
        <p14:creationId xmlns:p14="http://schemas.microsoft.com/office/powerpoint/2010/main" val="2188807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
                    </a14:imgEffect>
                    <a14:imgEffect>
                      <a14:saturation sat="0"/>
                    </a14:imgEffect>
                    <a14:imgEffect>
                      <a14:brightnessContrast bright="-41000" contrast="-5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25715"/>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dirty="0" err="1">
                <a:solidFill>
                  <a:schemeClr val="bg1">
                    <a:lumMod val="85000"/>
                  </a:schemeClr>
                </a:solidFill>
                <a:latin typeface="Mukta Malar Bold" panose="020B0000000000000000" pitchFamily="34" charset="77"/>
                <a:cs typeface="Mukta Malar Bold" panose="020B0000000000000000" pitchFamily="34" charset="77"/>
              </a:rPr>
              <a:t>What’s</a:t>
            </a:r>
            <a:r>
              <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rPr>
              <a:t> iOrder?</a:t>
            </a:r>
          </a:p>
          <a:p>
            <a:r>
              <a:rPr lang="it-IT" sz="2000" spc="600" dirty="0">
                <a:solidFill>
                  <a:srgbClr val="FF0000"/>
                </a:solidFill>
                <a:effectLst/>
                <a:latin typeface="+mj-lt"/>
                <a:cs typeface="Mukta Malar ExtraLight" panose="020B0000000000000000" pitchFamily="34" charset="77"/>
              </a:rPr>
              <a:t>The </a:t>
            </a:r>
            <a:r>
              <a:rPr lang="en-GB" sz="2000" spc="600" dirty="0">
                <a:solidFill>
                  <a:srgbClr val="FF0000"/>
                </a:solidFill>
                <a:effectLst/>
                <a:latin typeface="+mj-lt"/>
                <a:cs typeface="Mukta Malar ExtraLight" panose="020B0000000000000000" pitchFamily="34" charset="77"/>
              </a:rPr>
              <a:t>objectives</a:t>
            </a:r>
            <a:endParaRPr lang="en-GB" sz="4400" spc="600" dirty="0">
              <a:solidFill>
                <a:srgbClr val="FF0000"/>
              </a:solidFill>
              <a:effectLst/>
              <a:latin typeface="+mj-lt"/>
              <a:cs typeface="Mukta Malar ExtraLight" panose="020B0000000000000000" pitchFamily="34" charset="77"/>
            </a:endParaRPr>
          </a:p>
        </p:txBody>
      </p:sp>
      <p:cxnSp>
        <p:nvCxnSpPr>
          <p:cNvPr id="5" name="Connettore 1 4">
            <a:extLst>
              <a:ext uri="{FF2B5EF4-FFF2-40B4-BE49-F238E27FC236}">
                <a16:creationId xmlns:a16="http://schemas.microsoft.com/office/drawing/2014/main" id="{C8FE189C-B352-91A8-A34E-AA2A269100D8}"/>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382154F2-23A4-30D9-3BB3-A3AC566D5329}"/>
              </a:ext>
            </a:extLst>
          </p:cNvPr>
          <p:cNvSpPr txBox="1"/>
          <p:nvPr/>
        </p:nvSpPr>
        <p:spPr>
          <a:xfrm>
            <a:off x="258793" y="1890445"/>
            <a:ext cx="7264106" cy="3170099"/>
          </a:xfrm>
          <a:prstGeom prst="rect">
            <a:avLst/>
          </a:prstGeom>
          <a:noFill/>
        </p:spPr>
        <p:txBody>
          <a:bodyPr wrap="square" lIns="91440" tIns="45720" rIns="91440" bIns="45720" rtlCol="0" anchor="t">
            <a:spAutoFit/>
          </a:bodyPr>
          <a:lstStyle/>
          <a:p>
            <a:pPr marL="342900" indent="-342900">
              <a:buClr>
                <a:srgbClr val="FF0000"/>
              </a:buClr>
              <a:buFont typeface="Wingdings" pitchFamily="2" charset="2"/>
              <a:buChar char="Ø"/>
            </a:pPr>
            <a:r>
              <a:rPr lang="it-IT" sz="2400" b="1" dirty="0">
                <a:solidFill>
                  <a:schemeClr val="bg1">
                    <a:lumMod val="95000"/>
                  </a:schemeClr>
                </a:solidFill>
                <a:latin typeface="Hubballi"/>
                <a:cs typeface="Hubballi" panose="02000000000000000000" pitchFamily="2" charset="77"/>
              </a:rPr>
              <a:t>iOrder </a:t>
            </a:r>
            <a:r>
              <a:rPr lang="it-IT" sz="2400" b="1" dirty="0" err="1">
                <a:solidFill>
                  <a:schemeClr val="bg1">
                    <a:lumMod val="95000"/>
                  </a:schemeClr>
                </a:solidFill>
                <a:latin typeface="Hubballi"/>
                <a:cs typeface="Hubballi" panose="02000000000000000000" pitchFamily="2" charset="77"/>
              </a:rPr>
              <a:t>is</a:t>
            </a:r>
            <a:r>
              <a:rPr lang="it-IT" sz="2400" b="1" dirty="0">
                <a:solidFill>
                  <a:schemeClr val="bg1">
                    <a:lumMod val="95000"/>
                  </a:schemeClr>
                </a:solidFill>
                <a:latin typeface="Hubballi"/>
                <a:cs typeface="Hubballi" panose="02000000000000000000" pitchFamily="2" charset="77"/>
              </a:rPr>
              <a:t> a </a:t>
            </a:r>
            <a:r>
              <a:rPr lang="it-IT" sz="2400" b="1" dirty="0" err="1">
                <a:solidFill>
                  <a:schemeClr val="bg1">
                    <a:lumMod val="95000"/>
                  </a:schemeClr>
                </a:solidFill>
                <a:latin typeface="Hubballi"/>
                <a:cs typeface="Hubballi" panose="02000000000000000000" pitchFamily="2" charset="77"/>
              </a:rPr>
              <a:t>platform</a:t>
            </a:r>
            <a:r>
              <a:rPr lang="it-IT" sz="2400" b="1" dirty="0">
                <a:solidFill>
                  <a:schemeClr val="bg1">
                    <a:lumMod val="95000"/>
                  </a:schemeClr>
                </a:solidFill>
                <a:latin typeface="Hubballi"/>
                <a:cs typeface="Hubballi" panose="02000000000000000000" pitchFamily="2" charset="77"/>
              </a:rPr>
              <a:t> for the </a:t>
            </a:r>
            <a:r>
              <a:rPr lang="it-IT" sz="2400" b="1" dirty="0" err="1">
                <a:solidFill>
                  <a:schemeClr val="bg1">
                    <a:lumMod val="95000"/>
                  </a:schemeClr>
                </a:solidFill>
                <a:latin typeface="Hubballi"/>
                <a:cs typeface="Hubballi" panose="02000000000000000000" pitchFamily="2" charset="77"/>
              </a:rPr>
              <a:t>organization</a:t>
            </a:r>
            <a:r>
              <a:rPr lang="it-IT" sz="2400" b="1" dirty="0">
                <a:solidFill>
                  <a:schemeClr val="bg1">
                    <a:lumMod val="95000"/>
                  </a:schemeClr>
                </a:solidFill>
                <a:latin typeface="Hubballi"/>
                <a:cs typeface="Hubballi" panose="02000000000000000000" pitchFamily="2" charset="77"/>
              </a:rPr>
              <a:t> </a:t>
            </a:r>
            <a:endParaRPr lang="it-IT" sz="2000" b="1" dirty="0">
              <a:solidFill>
                <a:schemeClr val="bg1">
                  <a:lumMod val="95000"/>
                </a:schemeClr>
              </a:solidFill>
              <a:latin typeface="Hubballi"/>
              <a:cs typeface="Hubballi" panose="02000000000000000000" pitchFamily="2" charset="77"/>
            </a:endParaRPr>
          </a:p>
          <a:p>
            <a:pPr>
              <a:buClr>
                <a:srgbClr val="FF0000"/>
              </a:buClr>
            </a:pPr>
            <a:r>
              <a:rPr lang="it-IT" sz="2400" b="1" dirty="0">
                <a:solidFill>
                  <a:schemeClr val="bg1">
                    <a:lumMod val="95000"/>
                  </a:schemeClr>
                </a:solidFill>
                <a:latin typeface="Hubballi"/>
                <a:cs typeface="Hubballi" panose="02000000000000000000" pitchFamily="2" charset="77"/>
              </a:rPr>
              <a:t>    of catering activities;</a:t>
            </a:r>
            <a:endParaRPr lang="it-IT" sz="2000" b="1" dirty="0">
              <a:solidFill>
                <a:schemeClr val="bg1">
                  <a:lumMod val="95000"/>
                </a:schemeClr>
              </a:solidFill>
              <a:effectLst/>
              <a:latin typeface="Hubballi"/>
              <a:cs typeface="Hubballi" panose="02000000000000000000" pitchFamily="2" charset="77"/>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a:p>
            <a:pPr>
              <a:buClr>
                <a:srgbClr val="FF0000"/>
              </a:buClr>
            </a:pPr>
            <a:endParaRPr lang="en-GB" sz="2000" b="1" dirty="0">
              <a:solidFill>
                <a:schemeClr val="bg1">
                  <a:lumMod val="95000"/>
                </a:schemeClr>
              </a:solidFill>
              <a:effectLst/>
              <a:latin typeface="Hubballi" panose="02000000000000000000" pitchFamily="2" charset="77"/>
              <a:cs typeface="Hubballi" panose="02000000000000000000" pitchFamily="2" charset="77"/>
            </a:endParaRPr>
          </a:p>
          <a:p>
            <a:pPr marL="342900" indent="-342900">
              <a:buClr>
                <a:srgbClr val="FF0000"/>
              </a:buClr>
              <a:buFont typeface="Wingdings" pitchFamily="2" charset="2"/>
              <a:buChar char="Ø"/>
            </a:pPr>
            <a:r>
              <a:rPr lang="it-IT" sz="2400" b="1" dirty="0" err="1">
                <a:solidFill>
                  <a:schemeClr val="bg1">
                    <a:lumMod val="95000"/>
                  </a:schemeClr>
                </a:solidFill>
                <a:effectLst/>
                <a:latin typeface="Hubballi"/>
                <a:cs typeface="Hubballi" panose="02000000000000000000" pitchFamily="2" charset="77"/>
              </a:rPr>
              <a:t>It’s</a:t>
            </a:r>
            <a:r>
              <a:rPr lang="it-IT" sz="2400" b="1" dirty="0">
                <a:solidFill>
                  <a:schemeClr val="bg1">
                    <a:lumMod val="95000"/>
                  </a:schemeClr>
                </a:solidFill>
                <a:effectLst/>
                <a:latin typeface="Hubballi"/>
                <a:cs typeface="Hubballi" panose="02000000000000000000" pitchFamily="2" charset="77"/>
              </a:rPr>
              <a:t> </a:t>
            </a:r>
            <a:r>
              <a:rPr lang="en-GB" sz="2400" b="1" dirty="0">
                <a:solidFill>
                  <a:schemeClr val="bg1">
                    <a:lumMod val="95000"/>
                  </a:schemeClr>
                </a:solidFill>
                <a:effectLst/>
                <a:latin typeface="Hubballi"/>
                <a:cs typeface="Hubballi" panose="02000000000000000000" pitchFamily="2" charset="77"/>
              </a:rPr>
              <a:t>completely</a:t>
            </a:r>
            <a:r>
              <a:rPr lang="it-IT" sz="2400" b="1" dirty="0">
                <a:solidFill>
                  <a:schemeClr val="bg1">
                    <a:lumMod val="95000"/>
                  </a:schemeClr>
                </a:solidFill>
                <a:effectLst/>
                <a:latin typeface="Hubballi"/>
                <a:cs typeface="Hubballi" panose="02000000000000000000" pitchFamily="2" charset="77"/>
              </a:rPr>
              <a:t> </a:t>
            </a:r>
            <a:r>
              <a:rPr lang="it-IT" sz="2400" b="1" dirty="0" err="1">
                <a:solidFill>
                  <a:schemeClr val="bg1">
                    <a:lumMod val="95000"/>
                  </a:schemeClr>
                </a:solidFill>
                <a:effectLst/>
                <a:latin typeface="Hubballi"/>
                <a:cs typeface="Hubballi" panose="02000000000000000000" pitchFamily="2" charset="77"/>
              </a:rPr>
              <a:t>dedicated</a:t>
            </a:r>
            <a:r>
              <a:rPr lang="it-IT" sz="2400" b="1" dirty="0">
                <a:solidFill>
                  <a:schemeClr val="bg1">
                    <a:lumMod val="95000"/>
                  </a:schemeClr>
                </a:solidFill>
                <a:effectLst/>
                <a:latin typeface="Hubballi"/>
                <a:cs typeface="Hubballi" panose="02000000000000000000" pitchFamily="2" charset="77"/>
              </a:rPr>
              <a:t> to </a:t>
            </a:r>
            <a:r>
              <a:rPr lang="it-IT" sz="2400" b="1" dirty="0">
                <a:solidFill>
                  <a:schemeClr val="bg1">
                    <a:lumMod val="95000"/>
                  </a:schemeClr>
                </a:solidFill>
                <a:latin typeface="Hubballi"/>
                <a:cs typeface="Hubballi" panose="02000000000000000000" pitchFamily="2" charset="77"/>
              </a:rPr>
              <a:t>the customers;</a:t>
            </a:r>
            <a:endParaRPr lang="it-IT" sz="2000" b="1" dirty="0">
              <a:solidFill>
                <a:schemeClr val="bg1">
                  <a:lumMod val="95000"/>
                </a:schemeClr>
              </a:solidFill>
              <a:effectLst/>
              <a:latin typeface="Hubballi" panose="02000000000000000000" pitchFamily="2" charset="77"/>
              <a:cs typeface="Hubballi" panose="02000000000000000000" pitchFamily="2" charset="77"/>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a:p>
            <a:pPr>
              <a:buClr>
                <a:srgbClr val="FF0000"/>
              </a:buClr>
            </a:pPr>
            <a:endParaRPr lang="it-IT" sz="2000" b="1" dirty="0">
              <a:solidFill>
                <a:schemeClr val="bg1">
                  <a:lumMod val="95000"/>
                </a:schemeClr>
              </a:solidFill>
              <a:latin typeface="Hubballi" panose="02000000000000000000" pitchFamily="2" charset="77"/>
              <a:cs typeface="Hubballi" panose="02000000000000000000" pitchFamily="2" charset="77"/>
            </a:endParaRPr>
          </a:p>
          <a:p>
            <a:pPr marL="342900" indent="-342900">
              <a:buClr>
                <a:srgbClr val="FF0000"/>
              </a:buClr>
              <a:buFont typeface="Wingdings" pitchFamily="2" charset="2"/>
              <a:buChar char="Ø"/>
            </a:pPr>
            <a:r>
              <a:rPr lang="it-IT" sz="2400" b="1" dirty="0" err="1">
                <a:solidFill>
                  <a:schemeClr val="bg1">
                    <a:lumMod val="95000"/>
                  </a:schemeClr>
                </a:solidFill>
                <a:effectLst/>
                <a:latin typeface="Hubballi"/>
                <a:cs typeface="Hubballi" panose="02000000000000000000" pitchFamily="2" charset="77"/>
              </a:rPr>
              <a:t>It</a:t>
            </a:r>
            <a:r>
              <a:rPr lang="it-IT" sz="2400" b="1" dirty="0">
                <a:solidFill>
                  <a:schemeClr val="bg1">
                    <a:lumMod val="95000"/>
                  </a:schemeClr>
                </a:solidFill>
                <a:effectLst/>
                <a:latin typeface="Hubballi"/>
                <a:cs typeface="Hubballi" panose="02000000000000000000" pitchFamily="2" charset="77"/>
              </a:rPr>
              <a:t> </a:t>
            </a:r>
            <a:r>
              <a:rPr lang="it-IT" sz="2400" b="1" dirty="0" err="1">
                <a:solidFill>
                  <a:schemeClr val="bg1">
                    <a:lumMod val="95000"/>
                  </a:schemeClr>
                </a:solidFill>
                <a:effectLst/>
                <a:latin typeface="Hubballi"/>
                <a:cs typeface="Hubballi" panose="02000000000000000000" pitchFamily="2" charset="77"/>
              </a:rPr>
              <a:t>offers</a:t>
            </a:r>
            <a:r>
              <a:rPr lang="it-IT" sz="2400" b="1" dirty="0">
                <a:solidFill>
                  <a:schemeClr val="bg1">
                    <a:lumMod val="95000"/>
                  </a:schemeClr>
                </a:solidFill>
                <a:latin typeface="Hubballi"/>
                <a:cs typeface="Hubballi" panose="02000000000000000000" pitchFamily="2" charset="77"/>
              </a:rPr>
              <a:t> </a:t>
            </a:r>
            <a:r>
              <a:rPr lang="it-IT" sz="2400" b="1" dirty="0" err="1">
                <a:solidFill>
                  <a:schemeClr val="bg1">
                    <a:lumMod val="95000"/>
                  </a:schemeClr>
                </a:solidFill>
                <a:latin typeface="Hubballi"/>
                <a:cs typeface="Hubballi" panose="02000000000000000000" pitchFamily="2" charset="77"/>
              </a:rPr>
              <a:t>different</a:t>
            </a:r>
            <a:r>
              <a:rPr lang="it-IT" sz="2400" b="1" dirty="0">
                <a:solidFill>
                  <a:schemeClr val="bg1">
                    <a:lumMod val="95000"/>
                  </a:schemeClr>
                </a:solidFill>
                <a:latin typeface="Hubballi"/>
                <a:cs typeface="Hubballi" panose="02000000000000000000" pitchFamily="2" charset="77"/>
              </a:rPr>
              <a:t> </a:t>
            </a:r>
            <a:r>
              <a:rPr lang="it-IT" sz="2400" b="1" dirty="0">
                <a:solidFill>
                  <a:schemeClr val="bg1">
                    <a:lumMod val="95000"/>
                  </a:schemeClr>
                </a:solidFill>
                <a:effectLst/>
                <a:latin typeface="Hubballi"/>
                <a:cs typeface="Hubballi" panose="02000000000000000000" pitchFamily="2" charset="77"/>
              </a:rPr>
              <a:t>services </a:t>
            </a:r>
            <a:r>
              <a:rPr lang="it-IT" sz="2400" b="1" dirty="0" err="1">
                <a:solidFill>
                  <a:schemeClr val="bg1">
                    <a:lumMod val="95000"/>
                  </a:schemeClr>
                </a:solidFill>
                <a:effectLst/>
                <a:latin typeface="Hubballi"/>
                <a:cs typeface="Hubballi" panose="02000000000000000000" pitchFamily="2" charset="77"/>
              </a:rPr>
              <a:t>aimed</a:t>
            </a:r>
            <a:r>
              <a:rPr lang="it-IT" sz="2400" b="1" dirty="0">
                <a:solidFill>
                  <a:schemeClr val="bg1">
                    <a:lumMod val="95000"/>
                  </a:schemeClr>
                </a:solidFill>
                <a:latin typeface="Hubballi"/>
                <a:cs typeface="Hubballi" panose="02000000000000000000" pitchFamily="2" charset="77"/>
              </a:rPr>
              <a:t> </a:t>
            </a:r>
          </a:p>
          <a:p>
            <a:pPr>
              <a:buClr>
                <a:srgbClr val="FF0000"/>
              </a:buClr>
            </a:pPr>
            <a:r>
              <a:rPr lang="it-IT" sz="2400" b="1" dirty="0">
                <a:solidFill>
                  <a:schemeClr val="bg1">
                    <a:lumMod val="95000"/>
                  </a:schemeClr>
                </a:solidFill>
                <a:latin typeface="Hubballi"/>
                <a:cs typeface="Hubballi" panose="02000000000000000000" pitchFamily="2" charset="77"/>
              </a:rPr>
              <a:t>    </a:t>
            </a:r>
            <a:r>
              <a:rPr lang="it-IT" sz="2400" b="1" dirty="0">
                <a:solidFill>
                  <a:schemeClr val="bg1">
                    <a:lumMod val="95000"/>
                  </a:schemeClr>
                </a:solidFill>
                <a:effectLst/>
                <a:latin typeface="Hubballi"/>
                <a:cs typeface="Hubballi" panose="02000000000000000000" pitchFamily="2" charset="77"/>
              </a:rPr>
              <a:t>to </a:t>
            </a:r>
            <a:r>
              <a:rPr lang="it-IT" sz="2400" b="1" dirty="0" err="1">
                <a:solidFill>
                  <a:schemeClr val="bg1">
                    <a:lumMod val="95000"/>
                  </a:schemeClr>
                </a:solidFill>
                <a:effectLst/>
                <a:latin typeface="Hubballi"/>
                <a:cs typeface="Hubballi" panose="02000000000000000000" pitchFamily="2" charset="77"/>
              </a:rPr>
              <a:t>improve</a:t>
            </a:r>
            <a:r>
              <a:rPr lang="it-IT" sz="2400" b="1" dirty="0">
                <a:solidFill>
                  <a:schemeClr val="bg1">
                    <a:lumMod val="95000"/>
                  </a:schemeClr>
                </a:solidFill>
                <a:effectLst/>
                <a:latin typeface="Hubballi"/>
                <a:cs typeface="Hubballi" panose="02000000000000000000" pitchFamily="2" charset="77"/>
              </a:rPr>
              <a:t> the customer </a:t>
            </a:r>
            <a:r>
              <a:rPr lang="it-IT" sz="2400" b="1" dirty="0" err="1">
                <a:solidFill>
                  <a:schemeClr val="bg1">
                    <a:lumMod val="95000"/>
                  </a:schemeClr>
                </a:solidFill>
                <a:effectLst/>
                <a:latin typeface="Hubballi"/>
                <a:cs typeface="Hubballi" panose="02000000000000000000" pitchFamily="2" charset="77"/>
              </a:rPr>
              <a:t>experience</a:t>
            </a:r>
            <a:r>
              <a:rPr lang="it-IT" sz="2400" b="1" dirty="0">
                <a:solidFill>
                  <a:schemeClr val="bg1">
                    <a:lumMod val="95000"/>
                  </a:schemeClr>
                </a:solidFill>
                <a:effectLst/>
                <a:latin typeface="Hubballi"/>
                <a:cs typeface="Hubballi" panose="02000000000000000000" pitchFamily="2" charset="77"/>
              </a:rPr>
              <a:t>.</a:t>
            </a:r>
            <a:endParaRPr lang="it-IT" dirty="0">
              <a:solidFill>
                <a:schemeClr val="bg1">
                  <a:lumMod val="95000"/>
                </a:schemeClr>
              </a:solidFill>
              <a:latin typeface="Hubballi"/>
            </a:endParaRPr>
          </a:p>
        </p:txBody>
      </p:sp>
      <p:sp>
        <p:nvSpPr>
          <p:cNvPr id="11" name="Ovale 10">
            <a:extLst>
              <a:ext uri="{FF2B5EF4-FFF2-40B4-BE49-F238E27FC236}">
                <a16:creationId xmlns:a16="http://schemas.microsoft.com/office/drawing/2014/main" id="{13B64229-48BA-FD1E-8A1E-2F9A453A1D21}"/>
              </a:ext>
            </a:extLst>
          </p:cNvPr>
          <p:cNvSpPr/>
          <p:nvPr/>
        </p:nvSpPr>
        <p:spPr>
          <a:xfrm>
            <a:off x="10564884" y="315490"/>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461ECCA8-B868-8FE0-6053-0B7DF6665D5E}"/>
              </a:ext>
            </a:extLst>
          </p:cNvPr>
          <p:cNvSpPr/>
          <p:nvPr/>
        </p:nvSpPr>
        <p:spPr>
          <a:xfrm>
            <a:off x="10935820" y="315490"/>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DB3B8776-A6E5-0119-66D4-5B89375BEE2B}"/>
              </a:ext>
            </a:extLst>
          </p:cNvPr>
          <p:cNvSpPr txBox="1"/>
          <p:nvPr/>
        </p:nvSpPr>
        <p:spPr>
          <a:xfrm>
            <a:off x="11723298" y="6482199"/>
            <a:ext cx="27122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1</a:t>
            </a:r>
            <a:endParaRPr lang="it-IT" b="1" dirty="0">
              <a:solidFill>
                <a:schemeClr val="bg2"/>
              </a:solidFill>
              <a:latin typeface="Mukta Malar ExtraBold" panose="020B0000000000000000" pitchFamily="34" charset="77"/>
              <a:cs typeface="Mukta Malar ExtraBold" panose="020B0000000000000000" pitchFamily="34" charset="77"/>
            </a:endParaRPr>
          </a:p>
        </p:txBody>
      </p:sp>
      <p:pic>
        <p:nvPicPr>
          <p:cNvPr id="6" name="Immagine 6">
            <a:extLst>
              <a:ext uri="{FF2B5EF4-FFF2-40B4-BE49-F238E27FC236}">
                <a16:creationId xmlns:a16="http://schemas.microsoft.com/office/drawing/2014/main" id="{D64CAD07-098D-B468-A04B-D8EC4F208C39}"/>
              </a:ext>
            </a:extLst>
          </p:cNvPr>
          <p:cNvPicPr>
            <a:picLocks noChangeAspect="1"/>
          </p:cNvPicPr>
          <p:nvPr/>
        </p:nvPicPr>
        <p:blipFill>
          <a:blip r:embed="rId5"/>
          <a:stretch>
            <a:fillRect/>
          </a:stretch>
        </p:blipFill>
        <p:spPr>
          <a:xfrm>
            <a:off x="8243787" y="1443040"/>
            <a:ext cx="2415356" cy="4895385"/>
          </a:xfrm>
          <a:prstGeom prst="rect">
            <a:avLst/>
          </a:prstGeom>
        </p:spPr>
      </p:pic>
    </p:spTree>
    <p:extLst>
      <p:ext uri="{BB962C8B-B14F-4D97-AF65-F5344CB8AC3E}">
        <p14:creationId xmlns:p14="http://schemas.microsoft.com/office/powerpoint/2010/main" val="184457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5751"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dirty="0" err="1">
                <a:solidFill>
                  <a:schemeClr val="bg1">
                    <a:lumMod val="85000"/>
                  </a:schemeClr>
                </a:solidFill>
                <a:latin typeface="Mukta Malar Bold" panose="020B0000000000000000" pitchFamily="34" charset="77"/>
                <a:cs typeface="Mukta Malar Bold" panose="020B0000000000000000" pitchFamily="34" charset="77"/>
              </a:rPr>
              <a:t>What</a:t>
            </a:r>
            <a:r>
              <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rPr>
              <a:t> can iOrder do?</a:t>
            </a:r>
          </a:p>
          <a:p>
            <a:r>
              <a:rPr lang="it-IT" sz="2000" spc="300" dirty="0">
                <a:solidFill>
                  <a:srgbClr val="C00000"/>
                </a:solidFill>
                <a:effectLst/>
                <a:latin typeface="+mj-lt"/>
                <a:cs typeface="Mukta Malar ExtraLight" panose="020B0000000000000000" pitchFamily="34" charset="77"/>
              </a:rPr>
              <a:t>The</a:t>
            </a:r>
            <a:r>
              <a:rPr lang="it-IT" sz="2000" spc="300" dirty="0">
                <a:solidFill>
                  <a:srgbClr val="FF0000"/>
                </a:solidFill>
                <a:effectLst/>
                <a:latin typeface="+mj-lt"/>
                <a:cs typeface="Mukta Malar ExtraLight" panose="020B0000000000000000" pitchFamily="34" charset="77"/>
              </a:rPr>
              <a:t> </a:t>
            </a:r>
            <a:r>
              <a:rPr lang="it-IT" sz="2000" spc="300" dirty="0">
                <a:solidFill>
                  <a:srgbClr val="C00000"/>
                </a:solidFill>
                <a:effectLst/>
                <a:latin typeface="+mj-lt"/>
                <a:cs typeface="Mukta Malar ExtraLight" panose="020B0000000000000000" pitchFamily="34" charset="77"/>
              </a:rPr>
              <a:t>Featu</a:t>
            </a:r>
            <a:r>
              <a:rPr lang="it-IT" sz="2000" spc="300" dirty="0">
                <a:solidFill>
                  <a:srgbClr val="C00000"/>
                </a:solidFill>
                <a:latin typeface="+mj-lt"/>
                <a:cs typeface="Mukta Malar ExtraLight" panose="020B0000000000000000" pitchFamily="34" charset="77"/>
              </a:rPr>
              <a:t>res</a:t>
            </a:r>
            <a:endParaRPr lang="it-IT" sz="4400" spc="300" dirty="0">
              <a:solidFill>
                <a:srgbClr val="C00000"/>
              </a:solidFill>
              <a:effectLst/>
              <a:latin typeface="+mj-lt"/>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6BA74810-F9A8-FE10-F2DE-193DBC2BD038}"/>
              </a:ext>
            </a:extLst>
          </p:cNvPr>
          <p:cNvSpPr/>
          <p:nvPr/>
        </p:nvSpPr>
        <p:spPr>
          <a:xfrm>
            <a:off x="10558732" y="343978"/>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7D3327CA-FB82-159C-21B7-2B62DCADF78D}"/>
              </a:ext>
            </a:extLst>
          </p:cNvPr>
          <p:cNvSpPr/>
          <p:nvPr/>
        </p:nvSpPr>
        <p:spPr>
          <a:xfrm>
            <a:off x="10929668" y="343978"/>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9" name="CasellaDiTesto 8">
            <a:extLst>
              <a:ext uri="{FF2B5EF4-FFF2-40B4-BE49-F238E27FC236}">
                <a16:creationId xmlns:a16="http://schemas.microsoft.com/office/drawing/2014/main" id="{E0E4DDAF-E33B-E028-FDCB-84B861EDE01D}"/>
              </a:ext>
            </a:extLst>
          </p:cNvPr>
          <p:cNvSpPr txBox="1"/>
          <p:nvPr/>
        </p:nvSpPr>
        <p:spPr>
          <a:xfrm>
            <a:off x="258793" y="1546566"/>
            <a:ext cx="1684244" cy="646331"/>
          </a:xfrm>
          <a:prstGeom prst="rect">
            <a:avLst/>
          </a:prstGeom>
          <a:noFill/>
        </p:spPr>
        <p:txBody>
          <a:bodyPr wrap="none" rtlCol="0">
            <a:spAutoFit/>
          </a:bodyPr>
          <a:lstStyle/>
          <a:p>
            <a:r>
              <a:rPr lang="it-IT" sz="3600" b="1" spc="600" dirty="0">
                <a:solidFill>
                  <a:srgbClr val="C00000"/>
                </a:solidFill>
                <a:latin typeface="Hubballi" panose="02000000000000000000" pitchFamily="2" charset="77"/>
                <a:cs typeface="Hubballi" panose="02000000000000000000" pitchFamily="2" charset="77"/>
              </a:rPr>
              <a:t>Order</a:t>
            </a:r>
            <a:endParaRPr lang="it-IT" b="1" spc="600" dirty="0">
              <a:solidFill>
                <a:srgbClr val="C00000"/>
              </a:solidFill>
              <a:latin typeface="Hubballi" panose="02000000000000000000" pitchFamily="2" charset="77"/>
              <a:cs typeface="Hubballi" panose="02000000000000000000" pitchFamily="2" charset="77"/>
            </a:endParaRPr>
          </a:p>
        </p:txBody>
      </p:sp>
      <p:sp>
        <p:nvSpPr>
          <p:cNvPr id="10" name="CasellaDiTesto 9">
            <a:extLst>
              <a:ext uri="{FF2B5EF4-FFF2-40B4-BE49-F238E27FC236}">
                <a16:creationId xmlns:a16="http://schemas.microsoft.com/office/drawing/2014/main" id="{9914A96C-7CAF-B79C-0D35-F4FF4C110347}"/>
              </a:ext>
            </a:extLst>
          </p:cNvPr>
          <p:cNvSpPr txBox="1"/>
          <p:nvPr/>
        </p:nvSpPr>
        <p:spPr>
          <a:xfrm>
            <a:off x="11723298" y="6482199"/>
            <a:ext cx="285656"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2</a:t>
            </a:r>
            <a:endParaRPr lang="it-IT" b="1" dirty="0">
              <a:solidFill>
                <a:schemeClr val="bg2"/>
              </a:solidFill>
              <a:latin typeface="Mukta Malar ExtraBold" panose="020B0000000000000000" pitchFamily="34" charset="77"/>
              <a:cs typeface="Mukta Malar ExtraBold" panose="020B0000000000000000" pitchFamily="34" charset="77"/>
            </a:endParaRPr>
          </a:p>
        </p:txBody>
      </p:sp>
      <p:graphicFrame>
        <p:nvGraphicFramePr>
          <p:cNvPr id="15" name="CasellaDiTesto 12">
            <a:extLst>
              <a:ext uri="{FF2B5EF4-FFF2-40B4-BE49-F238E27FC236}">
                <a16:creationId xmlns:a16="http://schemas.microsoft.com/office/drawing/2014/main" id="{56B03C2A-D8D2-BA4A-FE35-6786E2A9C578}"/>
              </a:ext>
            </a:extLst>
          </p:cNvPr>
          <p:cNvGraphicFramePr/>
          <p:nvPr>
            <p:extLst>
              <p:ext uri="{D42A27DB-BD31-4B8C-83A1-F6EECF244321}">
                <p14:modId xmlns:p14="http://schemas.microsoft.com/office/powerpoint/2010/main" val="1231261997"/>
              </p:ext>
            </p:extLst>
          </p:nvPr>
        </p:nvGraphicFramePr>
        <p:xfrm>
          <a:off x="422042" y="2192897"/>
          <a:ext cx="7164840" cy="391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Immagine 80">
            <a:extLst>
              <a:ext uri="{FF2B5EF4-FFF2-40B4-BE49-F238E27FC236}">
                <a16:creationId xmlns:a16="http://schemas.microsoft.com/office/drawing/2014/main" id="{92A7AD95-E19E-34F9-C0DA-C8B39C0FEB09}"/>
              </a:ext>
            </a:extLst>
          </p:cNvPr>
          <p:cNvPicPr>
            <a:picLocks noChangeAspect="1"/>
          </p:cNvPicPr>
          <p:nvPr/>
        </p:nvPicPr>
        <p:blipFill>
          <a:blip r:embed="rId8"/>
          <a:stretch>
            <a:fillRect/>
          </a:stretch>
        </p:blipFill>
        <p:spPr>
          <a:xfrm>
            <a:off x="8352363" y="1361869"/>
            <a:ext cx="2412091" cy="4895614"/>
          </a:xfrm>
          <a:prstGeom prst="rect">
            <a:avLst/>
          </a:prstGeom>
        </p:spPr>
      </p:pic>
    </p:spTree>
    <p:extLst>
      <p:ext uri="{BB962C8B-B14F-4D97-AF65-F5344CB8AC3E}">
        <p14:creationId xmlns:p14="http://schemas.microsoft.com/office/powerpoint/2010/main" val="26305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dirty="0" err="1">
                <a:solidFill>
                  <a:schemeClr val="bg1">
                    <a:lumMod val="85000"/>
                  </a:schemeClr>
                </a:solidFill>
                <a:latin typeface="Mukta Malar Bold" panose="020B0000000000000000" pitchFamily="34" charset="77"/>
                <a:cs typeface="Mukta Malar Bold" panose="020B0000000000000000" pitchFamily="34" charset="77"/>
              </a:rPr>
              <a:t>What</a:t>
            </a:r>
            <a:r>
              <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rPr>
              <a:t> iOrder can do?</a:t>
            </a: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6" name="CasellaDiTesto 5">
            <a:extLst>
              <a:ext uri="{FF2B5EF4-FFF2-40B4-BE49-F238E27FC236}">
                <a16:creationId xmlns:a16="http://schemas.microsoft.com/office/drawing/2014/main" id="{D9317EB8-D5FE-C537-306C-309679898B08}"/>
              </a:ext>
            </a:extLst>
          </p:cNvPr>
          <p:cNvSpPr txBox="1"/>
          <p:nvPr/>
        </p:nvSpPr>
        <p:spPr>
          <a:xfrm>
            <a:off x="135464" y="2105524"/>
            <a:ext cx="2435282" cy="646331"/>
          </a:xfrm>
          <a:prstGeom prst="rect">
            <a:avLst/>
          </a:prstGeom>
          <a:noFill/>
        </p:spPr>
        <p:txBody>
          <a:bodyPr wrap="none" lIns="91440" tIns="45720" rIns="91440" bIns="45720" rtlCol="0" anchor="t">
            <a:spAutoFit/>
          </a:bodyPr>
          <a:lstStyle/>
          <a:p>
            <a:r>
              <a:rPr lang="it-IT" sz="3600" b="1" spc="600" dirty="0">
                <a:solidFill>
                  <a:srgbClr val="C00000"/>
                </a:solidFill>
                <a:latin typeface="Avenir Book" panose="02000503020000020003" pitchFamily="2" charset="0"/>
                <a:cs typeface="Hubballi" panose="02000000000000000000" pitchFamily="2" charset="77"/>
              </a:rPr>
              <a:t>Booking</a:t>
            </a:r>
            <a:endParaRPr lang="it-IT" b="1" spc="600" dirty="0">
              <a:solidFill>
                <a:srgbClr val="C00000"/>
              </a:solidFill>
              <a:latin typeface="Avenir Book" panose="02000503020000020003" pitchFamily="2" charset="0"/>
              <a:cs typeface="Hubballi" panose="02000000000000000000" pitchFamily="2" charset="77"/>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4" name="Rettangolo con angoli arrotondati 13">
            <a:extLst>
              <a:ext uri="{FF2B5EF4-FFF2-40B4-BE49-F238E27FC236}">
                <a16:creationId xmlns:a16="http://schemas.microsoft.com/office/drawing/2014/main" id="{808D87FD-413B-9CD3-062F-D73D1F76DA73}"/>
              </a:ext>
            </a:extLst>
          </p:cNvPr>
          <p:cNvSpPr/>
          <p:nvPr/>
        </p:nvSpPr>
        <p:spPr>
          <a:xfrm>
            <a:off x="444360" y="3074002"/>
            <a:ext cx="5530142" cy="648000"/>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it-IT" sz="3200" b="1" dirty="0">
                <a:ln w="22225">
                  <a:solidFill>
                    <a:schemeClr val="accent2"/>
                  </a:solidFill>
                  <a:prstDash val="solid"/>
                </a:ln>
                <a:solidFill>
                  <a:schemeClr val="accent2">
                    <a:lumMod val="40000"/>
                    <a:lumOff val="60000"/>
                  </a:schemeClr>
                </a:solidFill>
              </a:rPr>
              <a:t>TABLE AT RESTAURANT</a:t>
            </a:r>
          </a:p>
        </p:txBody>
      </p:sp>
      <p:sp>
        <p:nvSpPr>
          <p:cNvPr id="15" name="Rettangolo 14" descr="Table Setting">
            <a:extLst>
              <a:ext uri="{FF2B5EF4-FFF2-40B4-BE49-F238E27FC236}">
                <a16:creationId xmlns:a16="http://schemas.microsoft.com/office/drawing/2014/main" id="{B0D258CD-0954-9F95-18A2-5BB924176B6E}"/>
              </a:ext>
            </a:extLst>
          </p:cNvPr>
          <p:cNvSpPr/>
          <p:nvPr/>
        </p:nvSpPr>
        <p:spPr>
          <a:xfrm>
            <a:off x="580151" y="3169767"/>
            <a:ext cx="455455" cy="45545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7" name="Immagine 9">
            <a:extLst>
              <a:ext uri="{FF2B5EF4-FFF2-40B4-BE49-F238E27FC236}">
                <a16:creationId xmlns:a16="http://schemas.microsoft.com/office/drawing/2014/main" id="{F5BD6B9A-C093-B732-9929-A9FA9D488363}"/>
              </a:ext>
            </a:extLst>
          </p:cNvPr>
          <p:cNvPicPr>
            <a:picLocks noChangeAspect="1"/>
          </p:cNvPicPr>
          <p:nvPr/>
        </p:nvPicPr>
        <p:blipFill>
          <a:blip r:embed="rId5"/>
          <a:stretch>
            <a:fillRect/>
          </a:stretch>
        </p:blipFill>
        <p:spPr>
          <a:xfrm>
            <a:off x="6775073" y="1354400"/>
            <a:ext cx="2415356" cy="4895385"/>
          </a:xfrm>
          <a:prstGeom prst="rect">
            <a:avLst/>
          </a:prstGeom>
        </p:spPr>
      </p:pic>
      <p:pic>
        <p:nvPicPr>
          <p:cNvPr id="10" name="Immagine 10">
            <a:extLst>
              <a:ext uri="{FF2B5EF4-FFF2-40B4-BE49-F238E27FC236}">
                <a16:creationId xmlns:a16="http://schemas.microsoft.com/office/drawing/2014/main" id="{56BD81DD-BC22-8454-B5CB-9D964556200F}"/>
              </a:ext>
            </a:extLst>
          </p:cNvPr>
          <p:cNvPicPr>
            <a:picLocks noChangeAspect="1"/>
          </p:cNvPicPr>
          <p:nvPr/>
        </p:nvPicPr>
        <p:blipFill>
          <a:blip r:embed="rId6"/>
          <a:stretch>
            <a:fillRect/>
          </a:stretch>
        </p:blipFill>
        <p:spPr>
          <a:xfrm>
            <a:off x="9332284" y="1354400"/>
            <a:ext cx="2415356" cy="4895384"/>
          </a:xfrm>
          <a:prstGeom prst="rect">
            <a:avLst/>
          </a:prstGeom>
        </p:spPr>
      </p:pic>
    </p:spTree>
    <p:extLst>
      <p:ext uri="{BB962C8B-B14F-4D97-AF65-F5344CB8AC3E}">
        <p14:creationId xmlns:p14="http://schemas.microsoft.com/office/powerpoint/2010/main" val="330461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Home(Fabrizio Lanzuise)</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0" y="1490008"/>
            <a:ext cx="12010556" cy="1323439"/>
          </a:xfrm>
          <a:prstGeom prst="rect">
            <a:avLst/>
          </a:prstGeom>
          <a:noFill/>
        </p:spPr>
        <p:txBody>
          <a:bodyPr wrap="square" lIns="91440" tIns="45720" rIns="91440" bIns="45720" rtlCol="0" anchor="t">
            <a:spAutoFit/>
          </a:bodyPr>
          <a:lstStyle/>
          <a:p>
            <a:pPr marL="342900" indent="-342900">
              <a:buClr>
                <a:srgbClr val="FF0000"/>
              </a:buClr>
              <a:buFont typeface="Wingdings" pitchFamily="2" charset="2"/>
              <a:buChar char="Ø"/>
            </a:pPr>
            <a:r>
              <a:rPr lang="it-IT" sz="2000" b="1" i="0">
                <a:solidFill>
                  <a:schemeClr val="bg1"/>
                </a:solidFill>
                <a:effectLst/>
                <a:latin typeface="UICTFontTextStyleBody"/>
              </a:rPr>
              <a:t>At the beginning there is the main page, which is  useful for customers because they can see all that is available in the restaurant. The navigation bar has a drop-down menu on the left from which all the visible pages can be reached, while on the right there is the cart to view everything you want to order. </a:t>
            </a:r>
            <a:endParaRPr lang="it-IT" sz="2000" b="1" dirty="0">
              <a:solidFill>
                <a:schemeClr val="bg1"/>
              </a:solidFill>
              <a:effectLst/>
              <a:latin typeface="Hubballi"/>
              <a:cs typeface="Hubballi" panose="02000000000000000000" pitchFamily="2" charset="77"/>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p:txBody>
      </p:sp>
      <p:pic>
        <p:nvPicPr>
          <p:cNvPr id="16" name="Immagine 15">
            <a:extLst>
              <a:ext uri="{FF2B5EF4-FFF2-40B4-BE49-F238E27FC236}">
                <a16:creationId xmlns:a16="http://schemas.microsoft.com/office/drawing/2014/main" id="{8146AFF9-2DE6-11F5-81AD-0E481B6DA88D}"/>
              </a:ext>
            </a:extLst>
          </p:cNvPr>
          <p:cNvPicPr>
            <a:picLocks noChangeAspect="1"/>
          </p:cNvPicPr>
          <p:nvPr/>
        </p:nvPicPr>
        <p:blipFill>
          <a:blip r:embed="rId3"/>
          <a:stretch>
            <a:fillRect/>
          </a:stretch>
        </p:blipFill>
        <p:spPr>
          <a:xfrm>
            <a:off x="788853" y="4171364"/>
            <a:ext cx="10602791" cy="317639"/>
          </a:xfrm>
          <a:prstGeom prst="rect">
            <a:avLst/>
          </a:prstGeom>
        </p:spPr>
      </p:pic>
    </p:spTree>
    <p:extLst>
      <p:ext uri="{BB962C8B-B14F-4D97-AF65-F5344CB8AC3E}">
        <p14:creationId xmlns:p14="http://schemas.microsoft.com/office/powerpoint/2010/main" val="167054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Home</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1164167" y="1840168"/>
            <a:ext cx="12010556" cy="707886"/>
          </a:xfrm>
          <a:prstGeom prst="rect">
            <a:avLst/>
          </a:prstGeom>
          <a:noFill/>
        </p:spPr>
        <p:txBody>
          <a:bodyPr wrap="square" lIns="91440" tIns="45720" rIns="91440" bIns="45720" rtlCol="0" anchor="t">
            <a:spAutoFit/>
          </a:bodyPr>
          <a:lstStyle/>
          <a:p>
            <a:pPr marL="342900" indent="-342900">
              <a:buClr>
                <a:srgbClr val="FF0000"/>
              </a:buClr>
              <a:buFont typeface="Wingdings" pitchFamily="2" charset="2"/>
              <a:buChar char="Ø"/>
            </a:pPr>
            <a:r>
              <a:rPr lang="it-IT" sz="2000" b="1" i="0">
                <a:solidFill>
                  <a:schemeClr val="bg1"/>
                </a:solidFill>
                <a:effectLst/>
                <a:latin typeface="UICTFontTextStyleBody"/>
              </a:rPr>
              <a:t>Then you can find a section of photos of the restaurant; the logo with also an address.</a:t>
            </a:r>
            <a:endParaRPr lang="it-IT" sz="2000" b="1" dirty="0">
              <a:solidFill>
                <a:schemeClr val="bg1"/>
              </a:solidFill>
              <a:effectLst/>
              <a:latin typeface="Hubballi"/>
              <a:cs typeface="Hubballi" panose="02000000000000000000" pitchFamily="2" charset="77"/>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p:txBody>
      </p:sp>
      <p:pic>
        <p:nvPicPr>
          <p:cNvPr id="9" name="Immagine 8">
            <a:extLst>
              <a:ext uri="{FF2B5EF4-FFF2-40B4-BE49-F238E27FC236}">
                <a16:creationId xmlns:a16="http://schemas.microsoft.com/office/drawing/2014/main" id="{F2840A70-A0E6-5F00-92A9-C2141434DC5F}"/>
              </a:ext>
            </a:extLst>
          </p:cNvPr>
          <p:cNvPicPr>
            <a:picLocks noChangeAspect="1"/>
          </p:cNvPicPr>
          <p:nvPr/>
        </p:nvPicPr>
        <p:blipFill>
          <a:blip r:embed="rId3"/>
          <a:stretch>
            <a:fillRect/>
          </a:stretch>
        </p:blipFill>
        <p:spPr>
          <a:xfrm>
            <a:off x="976078" y="2936782"/>
            <a:ext cx="10058400" cy="2664994"/>
          </a:xfrm>
          <a:prstGeom prst="rect">
            <a:avLst/>
          </a:prstGeom>
        </p:spPr>
      </p:pic>
    </p:spTree>
    <p:extLst>
      <p:ext uri="{BB962C8B-B14F-4D97-AF65-F5344CB8AC3E}">
        <p14:creationId xmlns:p14="http://schemas.microsoft.com/office/powerpoint/2010/main" val="385467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Home</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11" name="CasellaDiTesto 10">
            <a:extLst>
              <a:ext uri="{FF2B5EF4-FFF2-40B4-BE49-F238E27FC236}">
                <a16:creationId xmlns:a16="http://schemas.microsoft.com/office/drawing/2014/main" id="{A01D94A4-43FE-1322-92DB-91964E4FE471}"/>
              </a:ext>
            </a:extLst>
          </p:cNvPr>
          <p:cNvSpPr txBox="1"/>
          <p:nvPr/>
        </p:nvSpPr>
        <p:spPr>
          <a:xfrm>
            <a:off x="181444" y="1406751"/>
            <a:ext cx="12010556" cy="1631216"/>
          </a:xfrm>
          <a:prstGeom prst="rect">
            <a:avLst/>
          </a:prstGeom>
          <a:noFill/>
        </p:spPr>
        <p:txBody>
          <a:bodyPr wrap="square" lIns="91440" tIns="45720" rIns="91440" bIns="45720" rtlCol="0" anchor="t">
            <a:spAutoFit/>
          </a:bodyPr>
          <a:lstStyle/>
          <a:p>
            <a:pPr>
              <a:buClr>
                <a:srgbClr val="FF0000"/>
              </a:buClr>
            </a:pPr>
            <a:r>
              <a:rPr lang="it-IT" sz="2000" b="1" i="0">
                <a:solidFill>
                  <a:schemeClr val="bg1"/>
                </a:solidFill>
                <a:effectLst/>
                <a:latin typeface="UICTFontTextStyleBody"/>
              </a:rPr>
              <a:t>The page continues with the presentation of the entire restaurant menu with a fixed sidebar, from which you can reach the various elements on the page. Each section has a box that contains the name of the dish, the description and the price and by clicking a pop-up is shown that allows the customer to decide the quantity he wants and add it to the cart. </a:t>
            </a:r>
            <a:endParaRPr lang="it-IT" sz="2000" b="1">
              <a:solidFill>
                <a:schemeClr val="bg1"/>
              </a:solidFill>
              <a:effectLst/>
              <a:latin typeface=".AppleSystemUIFont"/>
            </a:endParaRPr>
          </a:p>
          <a:p>
            <a:pPr>
              <a:buClr>
                <a:srgbClr val="FF0000"/>
              </a:buClr>
            </a:pPr>
            <a:endParaRPr lang="it-IT" sz="2000" b="1" dirty="0">
              <a:solidFill>
                <a:schemeClr val="bg1">
                  <a:lumMod val="95000"/>
                </a:schemeClr>
              </a:solidFill>
              <a:effectLst/>
              <a:latin typeface="Hubballi" panose="02000000000000000000" pitchFamily="2" charset="77"/>
              <a:cs typeface="Hubballi" panose="02000000000000000000" pitchFamily="2" charset="77"/>
            </a:endParaRPr>
          </a:p>
        </p:txBody>
      </p:sp>
      <p:pic>
        <p:nvPicPr>
          <p:cNvPr id="10" name="Immagine 9">
            <a:extLst>
              <a:ext uri="{FF2B5EF4-FFF2-40B4-BE49-F238E27FC236}">
                <a16:creationId xmlns:a16="http://schemas.microsoft.com/office/drawing/2014/main" id="{A8F04F44-A669-1034-6F43-E2D1DDA36FA0}"/>
              </a:ext>
            </a:extLst>
          </p:cNvPr>
          <p:cNvPicPr>
            <a:picLocks noChangeAspect="1"/>
          </p:cNvPicPr>
          <p:nvPr/>
        </p:nvPicPr>
        <p:blipFill>
          <a:blip r:embed="rId3"/>
          <a:stretch>
            <a:fillRect/>
          </a:stretch>
        </p:blipFill>
        <p:spPr>
          <a:xfrm>
            <a:off x="181444" y="2944468"/>
            <a:ext cx="6309783" cy="3243500"/>
          </a:xfrm>
          <a:prstGeom prst="rect">
            <a:avLst/>
          </a:prstGeom>
        </p:spPr>
      </p:pic>
      <p:pic>
        <p:nvPicPr>
          <p:cNvPr id="14" name="Immagine 13">
            <a:extLst>
              <a:ext uri="{FF2B5EF4-FFF2-40B4-BE49-F238E27FC236}">
                <a16:creationId xmlns:a16="http://schemas.microsoft.com/office/drawing/2014/main" id="{3B368673-3102-1C3E-4BA0-44842B562388}"/>
              </a:ext>
            </a:extLst>
          </p:cNvPr>
          <p:cNvPicPr>
            <a:picLocks noChangeAspect="1"/>
          </p:cNvPicPr>
          <p:nvPr/>
        </p:nvPicPr>
        <p:blipFill>
          <a:blip r:embed="rId4"/>
          <a:stretch>
            <a:fillRect/>
          </a:stretch>
        </p:blipFill>
        <p:spPr>
          <a:xfrm>
            <a:off x="7245350" y="2926333"/>
            <a:ext cx="3507317" cy="3261635"/>
          </a:xfrm>
          <a:prstGeom prst="rect">
            <a:avLst/>
          </a:prstGeom>
        </p:spPr>
      </p:pic>
    </p:spTree>
    <p:extLst>
      <p:ext uri="{BB962C8B-B14F-4D97-AF65-F5344CB8AC3E}">
        <p14:creationId xmlns:p14="http://schemas.microsoft.com/office/powerpoint/2010/main" val="347368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latin typeface="Mukta Malar Bold" panose="020B0000000000000000" pitchFamily="34" charset="77"/>
                <a:cs typeface="Mukta Malar Bold" panose="020B0000000000000000" pitchFamily="34" charset="77"/>
              </a:rPr>
              <a:t>Booking Section(Simone Micillo)</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7" name="CasellaDiTesto 6">
            <a:extLst>
              <a:ext uri="{FF2B5EF4-FFF2-40B4-BE49-F238E27FC236}">
                <a16:creationId xmlns:a16="http://schemas.microsoft.com/office/drawing/2014/main" id="{FF3DDAB4-5657-9DFC-EB3E-31E9E791F33C}"/>
              </a:ext>
            </a:extLst>
          </p:cNvPr>
          <p:cNvSpPr txBox="1"/>
          <p:nvPr/>
        </p:nvSpPr>
        <p:spPr>
          <a:xfrm>
            <a:off x="230518" y="1538487"/>
            <a:ext cx="11780038" cy="1200329"/>
          </a:xfrm>
          <a:prstGeom prst="rect">
            <a:avLst/>
          </a:prstGeom>
          <a:noFill/>
        </p:spPr>
        <p:txBody>
          <a:bodyPr wrap="square">
            <a:spAutoFit/>
          </a:bodyPr>
          <a:lstStyle/>
          <a:p>
            <a:r>
              <a:rPr lang="it-IT" b="1" i="0">
                <a:solidFill>
                  <a:schemeClr val="bg1"/>
                </a:solidFill>
                <a:effectLst/>
                <a:latin typeface="UICTFontTextStyleBody"/>
              </a:rPr>
              <a:t>In the booking section it is possible to book a seat at the table, entering name, telephone number, number of people and the desired date. At the end, when you press the confirm button, if there are seats available in the restaurant for the day chosen, the booking is successful, otherwise no.</a:t>
            </a:r>
            <a:r>
              <a:rPr lang="it-IT" b="0" i="0">
                <a:effectLst/>
                <a:latin typeface="UICTFontTextStyleBody"/>
              </a:rPr>
              <a:t> </a:t>
            </a:r>
            <a:endParaRPr lang="it-IT">
              <a:effectLst/>
              <a:latin typeface=".AppleSystemUIFont"/>
            </a:endParaRPr>
          </a:p>
          <a:p>
            <a:endParaRPr lang="it-IT"/>
          </a:p>
        </p:txBody>
      </p:sp>
      <p:pic>
        <p:nvPicPr>
          <p:cNvPr id="13" name="Immagine 12">
            <a:extLst>
              <a:ext uri="{FF2B5EF4-FFF2-40B4-BE49-F238E27FC236}">
                <a16:creationId xmlns:a16="http://schemas.microsoft.com/office/drawing/2014/main" id="{5A617BE7-026D-6BCA-C750-CF397BEA4FD3}"/>
              </a:ext>
            </a:extLst>
          </p:cNvPr>
          <p:cNvPicPr>
            <a:picLocks noChangeAspect="1"/>
          </p:cNvPicPr>
          <p:nvPr/>
        </p:nvPicPr>
        <p:blipFill>
          <a:blip r:embed="rId3"/>
          <a:stretch>
            <a:fillRect/>
          </a:stretch>
        </p:blipFill>
        <p:spPr>
          <a:xfrm>
            <a:off x="1" y="2418341"/>
            <a:ext cx="6477000" cy="3376417"/>
          </a:xfrm>
          <a:prstGeom prst="rect">
            <a:avLst/>
          </a:prstGeom>
        </p:spPr>
      </p:pic>
      <p:pic>
        <p:nvPicPr>
          <p:cNvPr id="17" name="Immagine 16">
            <a:extLst>
              <a:ext uri="{FF2B5EF4-FFF2-40B4-BE49-F238E27FC236}">
                <a16:creationId xmlns:a16="http://schemas.microsoft.com/office/drawing/2014/main" id="{7D807988-591B-0BFA-AC16-414BB381A4AF}"/>
              </a:ext>
            </a:extLst>
          </p:cNvPr>
          <p:cNvPicPr>
            <a:picLocks noChangeAspect="1"/>
          </p:cNvPicPr>
          <p:nvPr/>
        </p:nvPicPr>
        <p:blipFill>
          <a:blip r:embed="rId4"/>
          <a:stretch>
            <a:fillRect/>
          </a:stretch>
        </p:blipFill>
        <p:spPr>
          <a:xfrm>
            <a:off x="6477002" y="2418341"/>
            <a:ext cx="5684708" cy="3376417"/>
          </a:xfrm>
          <a:prstGeom prst="rect">
            <a:avLst/>
          </a:prstGeom>
        </p:spPr>
      </p:pic>
    </p:spTree>
    <p:extLst>
      <p:ext uri="{BB962C8B-B14F-4D97-AF65-F5344CB8AC3E}">
        <p14:creationId xmlns:p14="http://schemas.microsoft.com/office/powerpoint/2010/main" val="58938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C1DBBD-5D42-7EAB-ADD4-EBC4BB8A657E}"/>
              </a:ext>
            </a:extLst>
          </p:cNvPr>
          <p:cNvSpPr txBox="1">
            <a:spLocks noChangeAspect="1"/>
          </p:cNvSpPr>
          <p:nvPr/>
        </p:nvSpPr>
        <p:spPr>
          <a:xfrm>
            <a:off x="0" y="0"/>
            <a:ext cx="12192000" cy="1224952"/>
          </a:xfrm>
          <a:prstGeom prst="rect">
            <a:avLst/>
          </a:prstGeom>
          <a:solidFill>
            <a:srgbClr val="242424"/>
          </a:solidFill>
          <a:ln>
            <a:noFill/>
          </a:ln>
          <a:effectLst>
            <a:glow rad="139700">
              <a:srgbClr val="1E1E1E">
                <a:alpha val="40000"/>
              </a:srgbClr>
            </a:glow>
            <a:outerShdw blurRad="50800" dist="38100" dir="5400000" algn="t" rotWithShape="0">
              <a:prstClr val="black">
                <a:alpha val="40000"/>
              </a:prstClr>
            </a:outerShdw>
          </a:effectLst>
        </p:spPr>
        <p:txBody>
          <a:bodyPr wrap="square" lIns="432000" tIns="216000" bIns="216000" rtlCol="0">
            <a:noAutofit/>
          </a:bodyPr>
          <a:lstStyle/>
          <a:p>
            <a:r>
              <a:rPr lang="it-IT" sz="3200" b="1" spc="300">
                <a:solidFill>
                  <a:schemeClr val="bg1">
                    <a:lumMod val="85000"/>
                  </a:schemeClr>
                </a:solidFill>
                <a:effectLst/>
                <a:latin typeface="Mukta Malar Bold" panose="020B0000000000000000" pitchFamily="34" charset="77"/>
                <a:cs typeface="Mukta Malar Bold" panose="020B0000000000000000" pitchFamily="34" charset="77"/>
              </a:rPr>
              <a:t>Login/Sign Up Session for customers</a:t>
            </a:r>
            <a:endParaRPr lang="it-IT" sz="3200" b="1" spc="300" dirty="0">
              <a:solidFill>
                <a:schemeClr val="bg1">
                  <a:lumMod val="85000"/>
                </a:schemeClr>
              </a:solidFill>
              <a:effectLst/>
              <a:latin typeface="Mukta Malar Bold" panose="020B0000000000000000" pitchFamily="34" charset="77"/>
              <a:cs typeface="Mukta Malar Bold" panose="020B0000000000000000" pitchFamily="34" charset="77"/>
            </a:endParaRPr>
          </a:p>
          <a:p>
            <a:r>
              <a:rPr lang="it-IT" sz="2000" spc="300" dirty="0">
                <a:solidFill>
                  <a:srgbClr val="C00000"/>
                </a:solidFill>
                <a:effectLst/>
                <a:latin typeface="Lucida Calligraphy" panose="03010101010101010101" pitchFamily="66" charset="77"/>
                <a:cs typeface="Mukta Malar ExtraLight" panose="020B0000000000000000" pitchFamily="34" charset="77"/>
              </a:rPr>
              <a:t>The Featu</a:t>
            </a:r>
            <a:r>
              <a:rPr lang="it-IT" sz="2000" spc="300" dirty="0">
                <a:solidFill>
                  <a:srgbClr val="C00000"/>
                </a:solidFill>
                <a:latin typeface="Lucida Calligraphy" panose="03010101010101010101" pitchFamily="66" charset="77"/>
                <a:cs typeface="Mukta Malar ExtraLight" panose="020B0000000000000000" pitchFamily="34" charset="77"/>
              </a:rPr>
              <a:t>res</a:t>
            </a:r>
            <a:endParaRPr lang="it-IT" sz="4400" spc="300" dirty="0">
              <a:solidFill>
                <a:srgbClr val="C00000"/>
              </a:solidFill>
              <a:effectLst/>
              <a:latin typeface="Lucida Calligraphy" panose="03010101010101010101" pitchFamily="66" charset="77"/>
              <a:cs typeface="Mukta Malar ExtraLight" panose="020B0000000000000000" pitchFamily="34" charset="77"/>
            </a:endParaRPr>
          </a:p>
        </p:txBody>
      </p:sp>
      <p:cxnSp>
        <p:nvCxnSpPr>
          <p:cNvPr id="2" name="Connettore 1 1">
            <a:extLst>
              <a:ext uri="{FF2B5EF4-FFF2-40B4-BE49-F238E27FC236}">
                <a16:creationId xmlns:a16="http://schemas.microsoft.com/office/drawing/2014/main" id="{66851D5B-69FE-ED4D-D17F-32A0F2612C7C}"/>
              </a:ext>
            </a:extLst>
          </p:cNvPr>
          <p:cNvCxnSpPr>
            <a:cxnSpLocks/>
          </p:cNvCxnSpPr>
          <p:nvPr/>
        </p:nvCxnSpPr>
        <p:spPr>
          <a:xfrm>
            <a:off x="258793" y="6379233"/>
            <a:ext cx="11662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e 2">
            <a:extLst>
              <a:ext uri="{FF2B5EF4-FFF2-40B4-BE49-F238E27FC236}">
                <a16:creationId xmlns:a16="http://schemas.microsoft.com/office/drawing/2014/main" id="{CAFD044E-4620-C86A-0F6A-1447C6CBE64E}"/>
              </a:ext>
            </a:extLst>
          </p:cNvPr>
          <p:cNvSpPr/>
          <p:nvPr/>
        </p:nvSpPr>
        <p:spPr>
          <a:xfrm>
            <a:off x="10512725" y="239297"/>
            <a:ext cx="741871" cy="746185"/>
          </a:xfrm>
          <a:prstGeom prst="ellipse">
            <a:avLst/>
          </a:prstGeom>
          <a:solidFill>
            <a:srgbClr val="33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1D089C11-440B-3D0E-6FA2-B3DA03EDCA7C}"/>
              </a:ext>
            </a:extLst>
          </p:cNvPr>
          <p:cNvSpPr/>
          <p:nvPr/>
        </p:nvSpPr>
        <p:spPr>
          <a:xfrm>
            <a:off x="10917644" y="239296"/>
            <a:ext cx="741871" cy="746185"/>
          </a:xfrm>
          <a:prstGeom prst="ellipse">
            <a:avLst/>
          </a:prstGeom>
          <a:solidFill>
            <a:srgbClr val="E2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8" name="CasellaDiTesto 7">
            <a:extLst>
              <a:ext uri="{FF2B5EF4-FFF2-40B4-BE49-F238E27FC236}">
                <a16:creationId xmlns:a16="http://schemas.microsoft.com/office/drawing/2014/main" id="{27515B78-0491-9A95-2A2E-CE45C2234CB3}"/>
              </a:ext>
            </a:extLst>
          </p:cNvPr>
          <p:cNvSpPr txBox="1"/>
          <p:nvPr/>
        </p:nvSpPr>
        <p:spPr>
          <a:xfrm>
            <a:off x="11723298" y="6482199"/>
            <a:ext cx="287258" cy="400110"/>
          </a:xfrm>
          <a:prstGeom prst="rect">
            <a:avLst/>
          </a:prstGeom>
          <a:noFill/>
        </p:spPr>
        <p:txBody>
          <a:bodyPr wrap="none" rtlCol="0">
            <a:spAutoFit/>
          </a:bodyPr>
          <a:lstStyle/>
          <a:p>
            <a:r>
              <a:rPr lang="it-IT" sz="2000" b="1" dirty="0">
                <a:solidFill>
                  <a:schemeClr val="bg2"/>
                </a:solidFill>
                <a:latin typeface="Mukta Malar ExtraBold" panose="020B0000000000000000" pitchFamily="34" charset="77"/>
                <a:cs typeface="Mukta Malar ExtraBold" panose="020B0000000000000000" pitchFamily="34" charset="77"/>
              </a:rPr>
              <a:t>3</a:t>
            </a:r>
          </a:p>
        </p:txBody>
      </p:sp>
      <p:sp>
        <p:nvSpPr>
          <p:cNvPr id="7" name="CasellaDiTesto 6">
            <a:extLst>
              <a:ext uri="{FF2B5EF4-FFF2-40B4-BE49-F238E27FC236}">
                <a16:creationId xmlns:a16="http://schemas.microsoft.com/office/drawing/2014/main" id="{FF3DDAB4-5657-9DFC-EB3E-31E9E791F33C}"/>
              </a:ext>
            </a:extLst>
          </p:cNvPr>
          <p:cNvSpPr txBox="1"/>
          <p:nvPr/>
        </p:nvSpPr>
        <p:spPr>
          <a:xfrm>
            <a:off x="3881768" y="3350356"/>
            <a:ext cx="11780038" cy="923330"/>
          </a:xfrm>
          <a:prstGeom prst="rect">
            <a:avLst/>
          </a:prstGeom>
          <a:noFill/>
        </p:spPr>
        <p:txBody>
          <a:bodyPr wrap="square">
            <a:spAutoFit/>
          </a:bodyPr>
          <a:lstStyle/>
          <a:p>
            <a:r>
              <a:rPr lang="it-IT" b="1" i="0">
                <a:solidFill>
                  <a:schemeClr val="bg1"/>
                </a:solidFill>
                <a:effectLst/>
                <a:latin typeface="UICTFontTextStyleBody"/>
              </a:rPr>
              <a:t>This section is dedicated to customer’s login,</a:t>
            </a:r>
          </a:p>
          <a:p>
            <a:r>
              <a:rPr lang="it-IT" b="1">
                <a:solidFill>
                  <a:schemeClr val="bg1"/>
                </a:solidFill>
                <a:latin typeface="UICTFontTextStyleBody"/>
              </a:rPr>
              <a:t>With email and password firebase’s auth.</a:t>
            </a:r>
            <a:endParaRPr lang="it-IT" b="1">
              <a:solidFill>
                <a:schemeClr val="bg1"/>
              </a:solidFill>
              <a:effectLst/>
              <a:latin typeface=".AppleSystemUIFont"/>
            </a:endParaRPr>
          </a:p>
          <a:p>
            <a:endParaRPr lang="it-IT"/>
          </a:p>
        </p:txBody>
      </p:sp>
      <p:pic>
        <p:nvPicPr>
          <p:cNvPr id="10" name="Immagine 9">
            <a:extLst>
              <a:ext uri="{FF2B5EF4-FFF2-40B4-BE49-F238E27FC236}">
                <a16:creationId xmlns:a16="http://schemas.microsoft.com/office/drawing/2014/main" id="{D7BE1B02-8C28-BFE1-7390-DD8869FF231E}"/>
              </a:ext>
            </a:extLst>
          </p:cNvPr>
          <p:cNvPicPr>
            <a:picLocks noChangeAspect="1"/>
          </p:cNvPicPr>
          <p:nvPr/>
        </p:nvPicPr>
        <p:blipFill>
          <a:blip r:embed="rId3"/>
          <a:stretch>
            <a:fillRect/>
          </a:stretch>
        </p:blipFill>
        <p:spPr>
          <a:xfrm>
            <a:off x="258793" y="1432203"/>
            <a:ext cx="3540039" cy="4739778"/>
          </a:xfrm>
          <a:prstGeom prst="rect">
            <a:avLst/>
          </a:prstGeom>
        </p:spPr>
      </p:pic>
      <p:pic>
        <p:nvPicPr>
          <p:cNvPr id="14" name="Immagine 13">
            <a:extLst>
              <a:ext uri="{FF2B5EF4-FFF2-40B4-BE49-F238E27FC236}">
                <a16:creationId xmlns:a16="http://schemas.microsoft.com/office/drawing/2014/main" id="{F80C88FD-AAF7-FE7A-D396-03913A222A82}"/>
              </a:ext>
            </a:extLst>
          </p:cNvPr>
          <p:cNvPicPr>
            <a:picLocks noChangeAspect="1"/>
          </p:cNvPicPr>
          <p:nvPr/>
        </p:nvPicPr>
        <p:blipFill>
          <a:blip r:embed="rId4"/>
          <a:stretch>
            <a:fillRect/>
          </a:stretch>
        </p:blipFill>
        <p:spPr>
          <a:xfrm>
            <a:off x="8467003" y="1442133"/>
            <a:ext cx="3724997" cy="4739777"/>
          </a:xfrm>
          <a:prstGeom prst="rect">
            <a:avLst/>
          </a:prstGeom>
        </p:spPr>
      </p:pic>
    </p:spTree>
    <p:extLst>
      <p:ext uri="{BB962C8B-B14F-4D97-AF65-F5344CB8AC3E}">
        <p14:creationId xmlns:p14="http://schemas.microsoft.com/office/powerpoint/2010/main" val="3605607879"/>
      </p:ext>
    </p:extLst>
  </p:cSld>
  <p:clrMapOvr>
    <a:masterClrMapping/>
  </p:clrMapOvr>
</p:sld>
</file>

<file path=ppt/theme/theme1.xml><?xml version="1.0" encoding="utf-8"?>
<a:theme xmlns:a="http://schemas.openxmlformats.org/drawingml/2006/main" name="Tema di Office">
  <a:themeElements>
    <a:clrScheme name="TECH WEB">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84</Words>
  <Application>Microsoft Office PowerPoint</Application>
  <PresentationFormat>Widescreen</PresentationFormat>
  <Paragraphs>34</Paragraphs>
  <Slides>14</Slides>
  <Notes>14</Notes>
  <HiddenSlides>0</HiddenSlides>
  <MMClips>0</MMClips>
  <ScaleCrop>false</ScaleCrop>
  <HeadingPairs>
    <vt:vector size="4" baseType="variant">
      <vt:variant>
        <vt:lpstr>Tema</vt:lpstr>
      </vt:variant>
      <vt:variant>
        <vt:i4>1</vt:i4>
      </vt:variant>
      <vt:variant>
        <vt:lpstr>Titoli diapositive</vt:lpstr>
      </vt:variant>
      <vt:variant>
        <vt:i4>14</vt:i4>
      </vt:variant>
    </vt:vector>
  </HeadingPairs>
  <TitlesOfParts>
    <vt:vector size="15" baseType="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Fabrizio Lanzuise</dc:creator>
  <cp:lastModifiedBy>Davide Perrotta</cp:lastModifiedBy>
  <cp:revision>95</cp:revision>
  <dcterms:created xsi:type="dcterms:W3CDTF">2022-11-05T12:25:40Z</dcterms:created>
  <dcterms:modified xsi:type="dcterms:W3CDTF">2023-01-10T15:49:26Z</dcterms:modified>
</cp:coreProperties>
</file>